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4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7" r:id="rId4"/>
    <p:sldMasterId id="2147484302" r:id="rId5"/>
    <p:sldMasterId id="2147484267" r:id="rId6"/>
    <p:sldMasterId id="2147484233" r:id="rId7"/>
    <p:sldMasterId id="2147484372" r:id="rId8"/>
  </p:sldMasterIdLst>
  <p:notesMasterIdLst>
    <p:notesMasterId r:id="rId42"/>
  </p:notesMasterIdLst>
  <p:handoutMasterIdLst>
    <p:handoutMasterId r:id="rId43"/>
  </p:handoutMasterIdLst>
  <p:sldIdLst>
    <p:sldId id="256" r:id="rId9"/>
    <p:sldId id="320" r:id="rId10"/>
    <p:sldId id="258" r:id="rId11"/>
    <p:sldId id="317" r:id="rId12"/>
    <p:sldId id="316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29" r:id="rId40"/>
    <p:sldId id="31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5800"/>
    <a:srgbClr val="666666"/>
    <a:srgbClr val="890078"/>
    <a:srgbClr val="FFB314"/>
    <a:srgbClr val="E7E6E6"/>
    <a:srgbClr val="008376"/>
    <a:srgbClr val="47800A"/>
    <a:srgbClr val="008C95"/>
    <a:srgbClr val="4B91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6D8FF-E829-4D48-A385-4D18046119AD}" v="80" dt="2023-05-13T21:09:53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27" autoAdjust="0"/>
  </p:normalViewPr>
  <p:slideViewPr>
    <p:cSldViewPr snapToGrid="0" snapToObjects="1">
      <p:cViewPr varScale="1">
        <p:scale>
          <a:sx n="161" d="100"/>
          <a:sy n="161" d="100"/>
        </p:scale>
        <p:origin x="232" y="10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75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erson Delatorre" userId="4f0a3e77-7877-4612-b294-738bbef61e9e" providerId="ADAL" clId="{4C96D8FF-E829-4D48-A385-4D18046119AD}"/>
    <pc:docChg chg="undo custSel addSld delSld modSld sldOrd">
      <pc:chgData name="Emerson Delatorre" userId="4f0a3e77-7877-4612-b294-738bbef61e9e" providerId="ADAL" clId="{4C96D8FF-E829-4D48-A385-4D18046119AD}" dt="2023-05-13T21:11:05.702" v="2515" actId="2710"/>
      <pc:docMkLst>
        <pc:docMk/>
      </pc:docMkLst>
      <pc:sldChg chg="modSp mod">
        <pc:chgData name="Emerson Delatorre" userId="4f0a3e77-7877-4612-b294-738bbef61e9e" providerId="ADAL" clId="{4C96D8FF-E829-4D48-A385-4D18046119AD}" dt="2023-05-13T17:37:42.845" v="500" actId="5793"/>
        <pc:sldMkLst>
          <pc:docMk/>
          <pc:sldMk cId="3946388760" sldId="256"/>
        </pc:sldMkLst>
        <pc:spChg chg="mod">
          <ac:chgData name="Emerson Delatorre" userId="4f0a3e77-7877-4612-b294-738bbef61e9e" providerId="ADAL" clId="{4C96D8FF-E829-4D48-A385-4D18046119AD}" dt="2023-05-13T17:37:42.845" v="500" actId="5793"/>
          <ac:spMkLst>
            <pc:docMk/>
            <pc:sldMk cId="3946388760" sldId="256"/>
            <ac:spMk id="3" creationId="{C3B7BC3A-EA1E-9533-8C85-610AF02E1122}"/>
          </ac:spMkLst>
        </pc:spChg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3984686692" sldId="257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4136364672" sldId="260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251061718" sldId="269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3677665151" sldId="275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910381375" sldId="276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390600766" sldId="278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2779632124" sldId="279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684399121" sldId="280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057394158" sldId="281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468860591" sldId="282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2762736386" sldId="283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3780854995" sldId="285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771091699" sldId="286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972729466" sldId="290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590045096" sldId="291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400920056" sldId="292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4238026030" sldId="297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4011129340" sldId="298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678961178" sldId="299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887558836" sldId="300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828696536" sldId="302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015274401" sldId="303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2075700815" sldId="304"/>
        </pc:sldMkLst>
      </pc:sldChg>
      <pc:sldChg chg="del">
        <pc:chgData name="Emerson Delatorre" userId="4f0a3e77-7877-4612-b294-738bbef61e9e" providerId="ADAL" clId="{4C96D8FF-E829-4D48-A385-4D18046119AD}" dt="2023-05-13T17:42:16.036" v="501" actId="2696"/>
        <pc:sldMkLst>
          <pc:docMk/>
          <pc:sldMk cId="3468500383" sldId="305"/>
        </pc:sldMkLst>
      </pc:sldChg>
      <pc:sldChg chg="del">
        <pc:chgData name="Emerson Delatorre" userId="4f0a3e77-7877-4612-b294-738bbef61e9e" providerId="ADAL" clId="{4C96D8FF-E829-4D48-A385-4D18046119AD}" dt="2023-05-13T17:42:24.059" v="502" actId="2696"/>
        <pc:sldMkLst>
          <pc:docMk/>
          <pc:sldMk cId="907845009" sldId="306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512736113" sldId="307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2635669982" sldId="308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2886048227" sldId="309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920410228" sldId="310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855780904" sldId="312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48044883" sldId="314"/>
        </pc:sldMkLst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2594433570" sldId="315"/>
        </pc:sldMkLst>
      </pc:sldChg>
      <pc:sldChg chg="addSp delSp modSp mod ord">
        <pc:chgData name="Emerson Delatorre" userId="4f0a3e77-7877-4612-b294-738bbef61e9e" providerId="ADAL" clId="{4C96D8FF-E829-4D48-A385-4D18046119AD}" dt="2023-05-13T20:39:16.975" v="1983" actId="1076"/>
        <pc:sldMkLst>
          <pc:docMk/>
          <pc:sldMk cId="460089797" sldId="316"/>
        </pc:sldMkLst>
        <pc:spChg chg="mod">
          <ac:chgData name="Emerson Delatorre" userId="4f0a3e77-7877-4612-b294-738bbef61e9e" providerId="ADAL" clId="{4C96D8FF-E829-4D48-A385-4D18046119AD}" dt="2023-05-13T17:44:34.964" v="554" actId="20577"/>
          <ac:spMkLst>
            <pc:docMk/>
            <pc:sldMk cId="460089797" sldId="316"/>
            <ac:spMk id="2" creationId="{F7AAA63F-DBAE-3308-AF46-61E4F579B316}"/>
          </ac:spMkLst>
        </pc:spChg>
        <pc:spChg chg="add del mod">
          <ac:chgData name="Emerson Delatorre" userId="4f0a3e77-7877-4612-b294-738bbef61e9e" providerId="ADAL" clId="{4C96D8FF-E829-4D48-A385-4D18046119AD}" dt="2023-05-13T20:38:34.320" v="1974" actId="21"/>
          <ac:spMkLst>
            <pc:docMk/>
            <pc:sldMk cId="460089797" sldId="316"/>
            <ac:spMk id="3" creationId="{23987B86-027E-0466-7B86-679E4A8E72C7}"/>
          </ac:spMkLst>
        </pc:spChg>
        <pc:spChg chg="mod">
          <ac:chgData name="Emerson Delatorre" userId="4f0a3e77-7877-4612-b294-738bbef61e9e" providerId="ADAL" clId="{4C96D8FF-E829-4D48-A385-4D18046119AD}" dt="2023-05-13T17:54:06.278" v="601" actId="20577"/>
          <ac:spMkLst>
            <pc:docMk/>
            <pc:sldMk cId="460089797" sldId="316"/>
            <ac:spMk id="5" creationId="{109DB722-3E1E-D557-CE26-82DDC3013295}"/>
          </ac:spMkLst>
        </pc:spChg>
        <pc:spChg chg="add mod">
          <ac:chgData name="Emerson Delatorre" userId="4f0a3e77-7877-4612-b294-738bbef61e9e" providerId="ADAL" clId="{4C96D8FF-E829-4D48-A385-4D18046119AD}" dt="2023-05-13T20:39:06.476" v="1980" actId="1076"/>
          <ac:spMkLst>
            <pc:docMk/>
            <pc:sldMk cId="460089797" sldId="316"/>
            <ac:spMk id="6" creationId="{F57A7F1E-F512-DBA9-5ABC-42ADBAB685D1}"/>
          </ac:spMkLst>
        </pc:spChg>
        <pc:picChg chg="add mod">
          <ac:chgData name="Emerson Delatorre" userId="4f0a3e77-7877-4612-b294-738bbef61e9e" providerId="ADAL" clId="{4C96D8FF-E829-4D48-A385-4D18046119AD}" dt="2023-05-13T20:39:16.975" v="1983" actId="1076"/>
          <ac:picMkLst>
            <pc:docMk/>
            <pc:sldMk cId="460089797" sldId="316"/>
            <ac:picMk id="2050" creationId="{F5273F01-03FB-F4BC-60D8-B96018092A59}"/>
          </ac:picMkLst>
        </pc:picChg>
        <pc:picChg chg="add mod">
          <ac:chgData name="Emerson Delatorre" userId="4f0a3e77-7877-4612-b294-738bbef61e9e" providerId="ADAL" clId="{4C96D8FF-E829-4D48-A385-4D18046119AD}" dt="2023-05-13T20:38:43.667" v="1977" actId="1076"/>
          <ac:picMkLst>
            <pc:docMk/>
            <pc:sldMk cId="460089797" sldId="316"/>
            <ac:picMk id="2052" creationId="{47146E24-0E14-12CD-5C26-B489323D3A7D}"/>
          </ac:picMkLst>
        </pc:picChg>
      </pc:sldChg>
      <pc:sldChg chg="addSp delSp modSp mod ord">
        <pc:chgData name="Emerson Delatorre" userId="4f0a3e77-7877-4612-b294-738bbef61e9e" providerId="ADAL" clId="{4C96D8FF-E829-4D48-A385-4D18046119AD}" dt="2023-05-13T18:17:27.849" v="999" actId="14100"/>
        <pc:sldMkLst>
          <pc:docMk/>
          <pc:sldMk cId="3461394766" sldId="317"/>
        </pc:sldMkLst>
        <pc:spChg chg="del">
          <ac:chgData name="Emerson Delatorre" userId="4f0a3e77-7877-4612-b294-738bbef61e9e" providerId="ADAL" clId="{4C96D8FF-E829-4D48-A385-4D18046119AD}" dt="2023-05-13T17:16:13.732" v="49" actId="478"/>
          <ac:spMkLst>
            <pc:docMk/>
            <pc:sldMk cId="3461394766" sldId="317"/>
            <ac:spMk id="2" creationId="{FA351E9F-1533-C22C-03FA-08F42FFA162C}"/>
          </ac:spMkLst>
        </pc:spChg>
        <pc:spChg chg="mod">
          <ac:chgData name="Emerson Delatorre" userId="4f0a3e77-7877-4612-b294-738bbef61e9e" providerId="ADAL" clId="{4C96D8FF-E829-4D48-A385-4D18046119AD}" dt="2023-05-13T18:10:20.579" v="947" actId="20577"/>
          <ac:spMkLst>
            <pc:docMk/>
            <pc:sldMk cId="3461394766" sldId="317"/>
            <ac:spMk id="3" creationId="{4A66EEEF-BAFA-F8EB-5C14-80B109A2ED61}"/>
          </ac:spMkLst>
        </pc:spChg>
        <pc:spChg chg="mod">
          <ac:chgData name="Emerson Delatorre" userId="4f0a3e77-7877-4612-b294-738bbef61e9e" providerId="ADAL" clId="{4C96D8FF-E829-4D48-A385-4D18046119AD}" dt="2023-05-13T17:15:26.267" v="15" actId="20577"/>
          <ac:spMkLst>
            <pc:docMk/>
            <pc:sldMk cId="3461394766" sldId="317"/>
            <ac:spMk id="4" creationId="{445808CF-E847-97EE-D8FC-39BEA471A2B0}"/>
          </ac:spMkLst>
        </pc:spChg>
        <pc:spChg chg="add del mod">
          <ac:chgData name="Emerson Delatorre" userId="4f0a3e77-7877-4612-b294-738bbef61e9e" providerId="ADAL" clId="{4C96D8FF-E829-4D48-A385-4D18046119AD}" dt="2023-05-13T17:17:55.621" v="63" actId="478"/>
          <ac:spMkLst>
            <pc:docMk/>
            <pc:sldMk cId="3461394766" sldId="317"/>
            <ac:spMk id="7" creationId="{5D8B05B2-D06C-268C-C515-6DC71FD473D5}"/>
          </ac:spMkLst>
        </pc:spChg>
        <pc:spChg chg="add del mod">
          <ac:chgData name="Emerson Delatorre" userId="4f0a3e77-7877-4612-b294-738bbef61e9e" providerId="ADAL" clId="{4C96D8FF-E829-4D48-A385-4D18046119AD}" dt="2023-05-13T18:10:26.121" v="949" actId="478"/>
          <ac:spMkLst>
            <pc:docMk/>
            <pc:sldMk cId="3461394766" sldId="317"/>
            <ac:spMk id="8" creationId="{D95CFACF-1F6E-0E3C-2B03-FCF8B630174D}"/>
          </ac:spMkLst>
        </pc:spChg>
        <pc:spChg chg="add del mod">
          <ac:chgData name="Emerson Delatorre" userId="4f0a3e77-7877-4612-b294-738bbef61e9e" providerId="ADAL" clId="{4C96D8FF-E829-4D48-A385-4D18046119AD}" dt="2023-05-13T17:19:41.593" v="125" actId="478"/>
          <ac:spMkLst>
            <pc:docMk/>
            <pc:sldMk cId="3461394766" sldId="317"/>
            <ac:spMk id="9" creationId="{642A3891-421B-EA71-9CBC-F03ADBEE6E43}"/>
          </ac:spMkLst>
        </pc:spChg>
        <pc:spChg chg="add del mod">
          <ac:chgData name="Emerson Delatorre" userId="4f0a3e77-7877-4612-b294-738bbef61e9e" providerId="ADAL" clId="{4C96D8FF-E829-4D48-A385-4D18046119AD}" dt="2023-05-13T18:10:27.877" v="950" actId="478"/>
          <ac:spMkLst>
            <pc:docMk/>
            <pc:sldMk cId="3461394766" sldId="317"/>
            <ac:spMk id="10" creationId="{EFBB6A3B-5524-1417-84AF-CFBA6028A3F0}"/>
          </ac:spMkLst>
        </pc:spChg>
        <pc:spChg chg="add">
          <ac:chgData name="Emerson Delatorre" userId="4f0a3e77-7877-4612-b294-738bbef61e9e" providerId="ADAL" clId="{4C96D8FF-E829-4D48-A385-4D18046119AD}" dt="2023-05-13T17:23:04.767" v="169"/>
          <ac:spMkLst>
            <pc:docMk/>
            <pc:sldMk cId="3461394766" sldId="317"/>
            <ac:spMk id="11" creationId="{18534D17-DF19-4CB0-B164-C7C5B2CD37C6}"/>
          </ac:spMkLst>
        </pc:spChg>
        <pc:spChg chg="add del mod">
          <ac:chgData name="Emerson Delatorre" userId="4f0a3e77-7877-4612-b294-738bbef61e9e" providerId="ADAL" clId="{4C96D8FF-E829-4D48-A385-4D18046119AD}" dt="2023-05-13T18:10:31.387" v="952" actId="478"/>
          <ac:spMkLst>
            <pc:docMk/>
            <pc:sldMk cId="3461394766" sldId="317"/>
            <ac:spMk id="14" creationId="{D06689D1-693E-61FA-C168-7621AAFD897A}"/>
          </ac:spMkLst>
        </pc:spChg>
        <pc:spChg chg="add del mod">
          <ac:chgData name="Emerson Delatorre" userId="4f0a3e77-7877-4612-b294-738bbef61e9e" providerId="ADAL" clId="{4C96D8FF-E829-4D48-A385-4D18046119AD}" dt="2023-05-13T18:10:29.599" v="951" actId="478"/>
          <ac:spMkLst>
            <pc:docMk/>
            <pc:sldMk cId="3461394766" sldId="317"/>
            <ac:spMk id="15" creationId="{9C04E1A2-414B-A835-C209-4380C01B660A}"/>
          </ac:spMkLst>
        </pc:spChg>
        <pc:spChg chg="add mod">
          <ac:chgData name="Emerson Delatorre" userId="4f0a3e77-7877-4612-b294-738bbef61e9e" providerId="ADAL" clId="{4C96D8FF-E829-4D48-A385-4D18046119AD}" dt="2023-05-13T18:11:06.781" v="957" actId="404"/>
          <ac:spMkLst>
            <pc:docMk/>
            <pc:sldMk cId="3461394766" sldId="317"/>
            <ac:spMk id="17" creationId="{D2B49976-50BC-1450-3DE9-D81122F319DA}"/>
          </ac:spMkLst>
        </pc:spChg>
        <pc:spChg chg="add mod">
          <ac:chgData name="Emerson Delatorre" userId="4f0a3e77-7877-4612-b294-738bbef61e9e" providerId="ADAL" clId="{4C96D8FF-E829-4D48-A385-4D18046119AD}" dt="2023-05-13T18:16:32.898" v="998" actId="1076"/>
          <ac:spMkLst>
            <pc:docMk/>
            <pc:sldMk cId="3461394766" sldId="317"/>
            <ac:spMk id="19" creationId="{27C4C50C-D126-B7D7-197B-BB9F317AAA4E}"/>
          </ac:spMkLst>
        </pc:spChg>
        <pc:picChg chg="add del mod modCrop">
          <ac:chgData name="Emerson Delatorre" userId="4f0a3e77-7877-4612-b294-738bbef61e9e" providerId="ADAL" clId="{4C96D8FF-E829-4D48-A385-4D18046119AD}" dt="2023-05-13T18:10:22.984" v="948" actId="478"/>
          <ac:picMkLst>
            <pc:docMk/>
            <pc:sldMk cId="3461394766" sldId="317"/>
            <ac:picMk id="6" creationId="{4DAA1530-E736-C325-2468-1998F28F084D}"/>
          </ac:picMkLst>
        </pc:picChg>
        <pc:picChg chg="add del mod">
          <ac:chgData name="Emerson Delatorre" userId="4f0a3e77-7877-4612-b294-738bbef61e9e" providerId="ADAL" clId="{4C96D8FF-E829-4D48-A385-4D18046119AD}" dt="2023-05-13T18:10:32.975" v="953" actId="478"/>
          <ac:picMkLst>
            <pc:docMk/>
            <pc:sldMk cId="3461394766" sldId="317"/>
            <ac:picMk id="12" creationId="{5F14631A-88FF-87F1-F4CD-72162FDA06B4}"/>
          </ac:picMkLst>
        </pc:picChg>
        <pc:picChg chg="add mod">
          <ac:chgData name="Emerson Delatorre" userId="4f0a3e77-7877-4612-b294-738bbef61e9e" providerId="ADAL" clId="{4C96D8FF-E829-4D48-A385-4D18046119AD}" dt="2023-05-13T17:23:36.840" v="173"/>
          <ac:picMkLst>
            <pc:docMk/>
            <pc:sldMk cId="3461394766" sldId="317"/>
            <ac:picMk id="13" creationId="{210289CC-8647-9A3E-00AA-B69743DBC28E}"/>
          </ac:picMkLst>
        </pc:picChg>
        <pc:picChg chg="add del mod">
          <ac:chgData name="Emerson Delatorre" userId="4f0a3e77-7877-4612-b294-738bbef61e9e" providerId="ADAL" clId="{4C96D8FF-E829-4D48-A385-4D18046119AD}" dt="2023-05-13T18:10:32.975" v="953" actId="478"/>
          <ac:picMkLst>
            <pc:docMk/>
            <pc:sldMk cId="3461394766" sldId="317"/>
            <ac:picMk id="1025" creationId="{A64A5E07-0DCF-D3F2-413D-855646CF61E1}"/>
          </ac:picMkLst>
        </pc:picChg>
        <pc:picChg chg="add del mod">
          <ac:chgData name="Emerson Delatorre" userId="4f0a3e77-7877-4612-b294-738bbef61e9e" providerId="ADAL" clId="{4C96D8FF-E829-4D48-A385-4D18046119AD}" dt="2023-05-13T18:10:32.975" v="953" actId="478"/>
          <ac:picMkLst>
            <pc:docMk/>
            <pc:sldMk cId="3461394766" sldId="317"/>
            <ac:picMk id="1026" creationId="{35638B68-4006-3E5A-FE86-F32EED73D12C}"/>
          </ac:picMkLst>
        </pc:picChg>
        <pc:picChg chg="add del mod">
          <ac:chgData name="Emerson Delatorre" userId="4f0a3e77-7877-4612-b294-738bbef61e9e" providerId="ADAL" clId="{4C96D8FF-E829-4D48-A385-4D18046119AD}" dt="2023-05-13T18:10:32.975" v="953" actId="478"/>
          <ac:picMkLst>
            <pc:docMk/>
            <pc:sldMk cId="3461394766" sldId="317"/>
            <ac:picMk id="1027" creationId="{71C077F9-0A49-6280-94D6-9AF1AA9C000F}"/>
          </ac:picMkLst>
        </pc:picChg>
        <pc:picChg chg="add del mod">
          <ac:chgData name="Emerson Delatorre" userId="4f0a3e77-7877-4612-b294-738bbef61e9e" providerId="ADAL" clId="{4C96D8FF-E829-4D48-A385-4D18046119AD}" dt="2023-05-13T18:10:32.975" v="953" actId="478"/>
          <ac:picMkLst>
            <pc:docMk/>
            <pc:sldMk cId="3461394766" sldId="317"/>
            <ac:picMk id="1028" creationId="{A7B1C31A-53F7-3BB1-DEDF-DA5A7BF0D824}"/>
          </ac:picMkLst>
        </pc:picChg>
        <pc:picChg chg="add del mod">
          <ac:chgData name="Emerson Delatorre" userId="4f0a3e77-7877-4612-b294-738bbef61e9e" providerId="ADAL" clId="{4C96D8FF-E829-4D48-A385-4D18046119AD}" dt="2023-05-13T18:10:32.975" v="953" actId="478"/>
          <ac:picMkLst>
            <pc:docMk/>
            <pc:sldMk cId="3461394766" sldId="317"/>
            <ac:picMk id="1029" creationId="{7C108F0A-A2EC-9052-7999-D348D38A389B}"/>
          </ac:picMkLst>
        </pc:picChg>
        <pc:picChg chg="add mod">
          <ac:chgData name="Emerson Delatorre" userId="4f0a3e77-7877-4612-b294-738bbef61e9e" providerId="ADAL" clId="{4C96D8FF-E829-4D48-A385-4D18046119AD}" dt="2023-05-13T18:17:27.849" v="999" actId="14100"/>
          <ac:picMkLst>
            <pc:docMk/>
            <pc:sldMk cId="3461394766" sldId="317"/>
            <ac:picMk id="1032" creationId="{7A062109-A9C6-50EC-8D14-D257DCDE1CAE}"/>
          </ac:picMkLst>
        </pc:picChg>
      </pc:sldChg>
      <pc:sldChg chg="del">
        <pc:chgData name="Emerson Delatorre" userId="4f0a3e77-7877-4612-b294-738bbef61e9e" providerId="ADAL" clId="{4C96D8FF-E829-4D48-A385-4D18046119AD}" dt="2023-05-13T17:44:12.619" v="506" actId="47"/>
        <pc:sldMkLst>
          <pc:docMk/>
          <pc:sldMk cId="4187635080" sldId="318"/>
        </pc:sldMkLst>
      </pc:sldChg>
      <pc:sldChg chg="addSp delSp modSp add mod ord">
        <pc:chgData name="Emerson Delatorre" userId="4f0a3e77-7877-4612-b294-738bbef61e9e" providerId="ADAL" clId="{4C96D8FF-E829-4D48-A385-4D18046119AD}" dt="2023-05-13T18:10:03.176" v="932" actId="478"/>
        <pc:sldMkLst>
          <pc:docMk/>
          <pc:sldMk cId="3972886702" sldId="320"/>
        </pc:sldMkLst>
        <pc:spChg chg="mod">
          <ac:chgData name="Emerson Delatorre" userId="4f0a3e77-7877-4612-b294-738bbef61e9e" providerId="ADAL" clId="{4C96D8FF-E829-4D48-A385-4D18046119AD}" dt="2023-05-13T18:10:01.116" v="928" actId="20577"/>
          <ac:spMkLst>
            <pc:docMk/>
            <pc:sldMk cId="3972886702" sldId="320"/>
            <ac:spMk id="3" creationId="{4A66EEEF-BAFA-F8EB-5C14-80B109A2ED61}"/>
          </ac:spMkLst>
        </pc:spChg>
        <pc:spChg chg="mod">
          <ac:chgData name="Emerson Delatorre" userId="4f0a3e77-7877-4612-b294-738bbef61e9e" providerId="ADAL" clId="{4C96D8FF-E829-4D48-A385-4D18046119AD}" dt="2023-05-13T18:10:02.143" v="931" actId="20577"/>
          <ac:spMkLst>
            <pc:docMk/>
            <pc:sldMk cId="3972886702" sldId="320"/>
            <ac:spMk id="4" creationId="{445808CF-E847-97EE-D8FC-39BEA471A2B0}"/>
          </ac:spMkLst>
        </pc:spChg>
        <pc:spChg chg="add del mod">
          <ac:chgData name="Emerson Delatorre" userId="4f0a3e77-7877-4612-b294-738bbef61e9e" providerId="ADAL" clId="{4C96D8FF-E829-4D48-A385-4D18046119AD}" dt="2023-05-13T18:09:57.639" v="920" actId="22"/>
          <ac:spMkLst>
            <pc:docMk/>
            <pc:sldMk cId="3972886702" sldId="320"/>
            <ac:spMk id="5" creationId="{0F216971-7CBC-E7F9-FB9B-E7D7A64738EA}"/>
          </ac:spMkLst>
        </pc:spChg>
        <pc:spChg chg="del">
          <ac:chgData name="Emerson Delatorre" userId="4f0a3e77-7877-4612-b294-738bbef61e9e" providerId="ADAL" clId="{4C96D8FF-E829-4D48-A385-4D18046119AD}" dt="2023-05-13T18:02:08.454" v="822" actId="478"/>
          <ac:spMkLst>
            <pc:docMk/>
            <pc:sldMk cId="3972886702" sldId="320"/>
            <ac:spMk id="8" creationId="{D95CFACF-1F6E-0E3C-2B03-FCF8B630174D}"/>
          </ac:spMkLst>
        </pc:spChg>
        <pc:spChg chg="add del mod">
          <ac:chgData name="Emerson Delatorre" userId="4f0a3e77-7877-4612-b294-738bbef61e9e" providerId="ADAL" clId="{4C96D8FF-E829-4D48-A385-4D18046119AD}" dt="2023-05-13T18:09:56.370" v="917" actId="22"/>
          <ac:spMkLst>
            <pc:docMk/>
            <pc:sldMk cId="3972886702" sldId="320"/>
            <ac:spMk id="9" creationId="{5440159F-F157-EBEE-999B-E1ED8A24E536}"/>
          </ac:spMkLst>
        </pc:spChg>
        <pc:spChg chg="add del mod">
          <ac:chgData name="Emerson Delatorre" userId="4f0a3e77-7877-4612-b294-738bbef61e9e" providerId="ADAL" clId="{4C96D8FF-E829-4D48-A385-4D18046119AD}" dt="2023-05-13T18:09:59.675" v="925" actId="478"/>
          <ac:spMkLst>
            <pc:docMk/>
            <pc:sldMk cId="3972886702" sldId="320"/>
            <ac:spMk id="10" creationId="{EFBB6A3B-5524-1417-84AF-CFBA6028A3F0}"/>
          </ac:spMkLst>
        </pc:spChg>
        <pc:spChg chg="mod">
          <ac:chgData name="Emerson Delatorre" userId="4f0a3e77-7877-4612-b294-738bbef61e9e" providerId="ADAL" clId="{4C96D8FF-E829-4D48-A385-4D18046119AD}" dt="2023-05-13T18:09:58.753" v="923" actId="1076"/>
          <ac:spMkLst>
            <pc:docMk/>
            <pc:sldMk cId="3972886702" sldId="320"/>
            <ac:spMk id="14" creationId="{D06689D1-693E-61FA-C168-7621AAFD897A}"/>
          </ac:spMkLst>
        </pc:spChg>
        <pc:spChg chg="del mod">
          <ac:chgData name="Emerson Delatorre" userId="4f0a3e77-7877-4612-b294-738bbef61e9e" providerId="ADAL" clId="{4C96D8FF-E829-4D48-A385-4D18046119AD}" dt="2023-05-13T18:03:30.489" v="835" actId="478"/>
          <ac:spMkLst>
            <pc:docMk/>
            <pc:sldMk cId="3972886702" sldId="320"/>
            <ac:spMk id="15" creationId="{9C04E1A2-414B-A835-C209-4380C01B660A}"/>
          </ac:spMkLst>
        </pc:spChg>
        <pc:picChg chg="add del">
          <ac:chgData name="Emerson Delatorre" userId="4f0a3e77-7877-4612-b294-738bbef61e9e" providerId="ADAL" clId="{4C96D8FF-E829-4D48-A385-4D18046119AD}" dt="2023-05-13T18:10:03.176" v="932" actId="478"/>
          <ac:picMkLst>
            <pc:docMk/>
            <pc:sldMk cId="3972886702" sldId="320"/>
            <ac:picMk id="6" creationId="{4DAA1530-E736-C325-2468-1998F28F084D}"/>
          </ac:picMkLst>
        </pc:picChg>
        <pc:picChg chg="add del mod">
          <ac:chgData name="Emerson Delatorre" userId="4f0a3e77-7877-4612-b294-738bbef61e9e" providerId="ADAL" clId="{4C96D8FF-E829-4D48-A385-4D18046119AD}" dt="2023-05-13T18:09:59.148" v="924" actId="478"/>
          <ac:picMkLst>
            <pc:docMk/>
            <pc:sldMk cId="3972886702" sldId="320"/>
            <ac:picMk id="12" creationId="{5F14631A-88FF-87F1-F4CD-72162FDA06B4}"/>
          </ac:picMkLst>
        </pc:picChg>
        <pc:picChg chg="add del mod">
          <ac:chgData name="Emerson Delatorre" userId="4f0a3e77-7877-4612-b294-738bbef61e9e" providerId="ADAL" clId="{4C96D8FF-E829-4D48-A385-4D18046119AD}" dt="2023-05-13T18:09:59.148" v="924" actId="478"/>
          <ac:picMkLst>
            <pc:docMk/>
            <pc:sldMk cId="3972886702" sldId="320"/>
            <ac:picMk id="1025" creationId="{A64A5E07-0DCF-D3F2-413D-855646CF61E1}"/>
          </ac:picMkLst>
        </pc:picChg>
        <pc:picChg chg="add del mod">
          <ac:chgData name="Emerson Delatorre" userId="4f0a3e77-7877-4612-b294-738bbef61e9e" providerId="ADAL" clId="{4C96D8FF-E829-4D48-A385-4D18046119AD}" dt="2023-05-13T18:09:59.148" v="924" actId="478"/>
          <ac:picMkLst>
            <pc:docMk/>
            <pc:sldMk cId="3972886702" sldId="320"/>
            <ac:picMk id="1026" creationId="{35638B68-4006-3E5A-FE86-F32EED73D12C}"/>
          </ac:picMkLst>
        </pc:picChg>
        <pc:picChg chg="add del mod">
          <ac:chgData name="Emerson Delatorre" userId="4f0a3e77-7877-4612-b294-738bbef61e9e" providerId="ADAL" clId="{4C96D8FF-E829-4D48-A385-4D18046119AD}" dt="2023-05-13T18:09:59.148" v="924" actId="478"/>
          <ac:picMkLst>
            <pc:docMk/>
            <pc:sldMk cId="3972886702" sldId="320"/>
            <ac:picMk id="1027" creationId="{71C077F9-0A49-6280-94D6-9AF1AA9C000F}"/>
          </ac:picMkLst>
        </pc:picChg>
        <pc:picChg chg="add del mod">
          <ac:chgData name="Emerson Delatorre" userId="4f0a3e77-7877-4612-b294-738bbef61e9e" providerId="ADAL" clId="{4C96D8FF-E829-4D48-A385-4D18046119AD}" dt="2023-05-13T18:09:59.148" v="924" actId="478"/>
          <ac:picMkLst>
            <pc:docMk/>
            <pc:sldMk cId="3972886702" sldId="320"/>
            <ac:picMk id="1028" creationId="{A7B1C31A-53F7-3BB1-DEDF-DA5A7BF0D824}"/>
          </ac:picMkLst>
        </pc:picChg>
        <pc:picChg chg="add del mod">
          <ac:chgData name="Emerson Delatorre" userId="4f0a3e77-7877-4612-b294-738bbef61e9e" providerId="ADAL" clId="{4C96D8FF-E829-4D48-A385-4D18046119AD}" dt="2023-05-13T18:09:59.148" v="924" actId="478"/>
          <ac:picMkLst>
            <pc:docMk/>
            <pc:sldMk cId="3972886702" sldId="320"/>
            <ac:picMk id="1029" creationId="{7C108F0A-A2EC-9052-7999-D348D38A389B}"/>
          </ac:picMkLst>
        </pc:picChg>
      </pc:sldChg>
      <pc:sldChg chg="addSp delSp modSp add mod ord">
        <pc:chgData name="Emerson Delatorre" userId="4f0a3e77-7877-4612-b294-738bbef61e9e" providerId="ADAL" clId="{4C96D8FF-E829-4D48-A385-4D18046119AD}" dt="2023-05-13T19:11:34.130" v="1679" actId="1076"/>
        <pc:sldMkLst>
          <pc:docMk/>
          <pc:sldMk cId="3067649817" sldId="321"/>
        </pc:sldMkLst>
        <pc:spChg chg="mod">
          <ac:chgData name="Emerson Delatorre" userId="4f0a3e77-7877-4612-b294-738bbef61e9e" providerId="ADAL" clId="{4C96D8FF-E829-4D48-A385-4D18046119AD}" dt="2023-05-13T18:31:20.817" v="1071" actId="20577"/>
          <ac:spMkLst>
            <pc:docMk/>
            <pc:sldMk cId="3067649817" sldId="321"/>
            <ac:spMk id="3" creationId="{4A66EEEF-BAFA-F8EB-5C14-80B109A2ED61}"/>
          </ac:spMkLst>
        </pc:spChg>
        <pc:spChg chg="mod">
          <ac:chgData name="Emerson Delatorre" userId="4f0a3e77-7877-4612-b294-738bbef61e9e" providerId="ADAL" clId="{4C96D8FF-E829-4D48-A385-4D18046119AD}" dt="2023-05-13T18:30:53.524" v="1054" actId="20577"/>
          <ac:spMkLst>
            <pc:docMk/>
            <pc:sldMk cId="3067649817" sldId="321"/>
            <ac:spMk id="4" creationId="{445808CF-E847-97EE-D8FC-39BEA471A2B0}"/>
          </ac:spMkLst>
        </pc:spChg>
        <pc:spChg chg="del">
          <ac:chgData name="Emerson Delatorre" userId="4f0a3e77-7877-4612-b294-738bbef61e9e" providerId="ADAL" clId="{4C96D8FF-E829-4D48-A385-4D18046119AD}" dt="2023-05-13T18:57:28.023" v="1072" actId="478"/>
          <ac:spMkLst>
            <pc:docMk/>
            <pc:sldMk cId="3067649817" sldId="321"/>
            <ac:spMk id="17" creationId="{D2B49976-50BC-1450-3DE9-D81122F319DA}"/>
          </ac:spMkLst>
        </pc:spChg>
        <pc:spChg chg="mod">
          <ac:chgData name="Emerson Delatorre" userId="4f0a3e77-7877-4612-b294-738bbef61e9e" providerId="ADAL" clId="{4C96D8FF-E829-4D48-A385-4D18046119AD}" dt="2023-05-13T19:05:34.615" v="1676" actId="113"/>
          <ac:spMkLst>
            <pc:docMk/>
            <pc:sldMk cId="3067649817" sldId="321"/>
            <ac:spMk id="19" creationId="{27C4C50C-D126-B7D7-197B-BB9F317AAA4E}"/>
          </ac:spMkLst>
        </pc:spChg>
        <pc:picChg chg="add mod">
          <ac:chgData name="Emerson Delatorre" userId="4f0a3e77-7877-4612-b294-738bbef61e9e" providerId="ADAL" clId="{4C96D8FF-E829-4D48-A385-4D18046119AD}" dt="2023-05-13T19:11:34.130" v="1679" actId="1076"/>
          <ac:picMkLst>
            <pc:docMk/>
            <pc:sldMk cId="3067649817" sldId="321"/>
            <ac:picMk id="5" creationId="{AA574436-FBC5-EC08-E2B5-6EC0355197A1}"/>
          </ac:picMkLst>
        </pc:picChg>
        <pc:picChg chg="del">
          <ac:chgData name="Emerson Delatorre" userId="4f0a3e77-7877-4612-b294-738bbef61e9e" providerId="ADAL" clId="{4C96D8FF-E829-4D48-A385-4D18046119AD}" dt="2023-05-13T18:57:46.640" v="1083" actId="478"/>
          <ac:picMkLst>
            <pc:docMk/>
            <pc:sldMk cId="3067649817" sldId="321"/>
            <ac:picMk id="1032" creationId="{7A062109-A9C6-50EC-8D14-D257DCDE1CAE}"/>
          </ac:picMkLst>
        </pc:picChg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905795466" sldId="322"/>
        </pc:sldMkLst>
      </pc:sldChg>
      <pc:sldChg chg="addSp delSp modSp add mod ord">
        <pc:chgData name="Emerson Delatorre" userId="4f0a3e77-7877-4612-b294-738bbef61e9e" providerId="ADAL" clId="{4C96D8FF-E829-4D48-A385-4D18046119AD}" dt="2023-05-13T19:25:47.091" v="1791" actId="1076"/>
        <pc:sldMkLst>
          <pc:docMk/>
          <pc:sldMk cId="1334619282" sldId="322"/>
        </pc:sldMkLst>
        <pc:spChg chg="mod">
          <ac:chgData name="Emerson Delatorre" userId="4f0a3e77-7877-4612-b294-738bbef61e9e" providerId="ADAL" clId="{4C96D8FF-E829-4D48-A385-4D18046119AD}" dt="2023-05-13T19:13:51.926" v="1706" actId="20577"/>
          <ac:spMkLst>
            <pc:docMk/>
            <pc:sldMk cId="1334619282" sldId="322"/>
            <ac:spMk id="2" creationId="{F7AAA63F-DBAE-3308-AF46-61E4F579B316}"/>
          </ac:spMkLst>
        </pc:spChg>
        <pc:spChg chg="add del mod">
          <ac:chgData name="Emerson Delatorre" userId="4f0a3e77-7877-4612-b294-738bbef61e9e" providerId="ADAL" clId="{4C96D8FF-E829-4D48-A385-4D18046119AD}" dt="2023-05-13T19:22:40.132" v="1771" actId="478"/>
          <ac:spMkLst>
            <pc:docMk/>
            <pc:sldMk cId="1334619282" sldId="322"/>
            <ac:spMk id="3" creationId="{23987B86-027E-0466-7B86-679E4A8E72C7}"/>
          </ac:spMkLst>
        </pc:spChg>
        <pc:spChg chg="mod">
          <ac:chgData name="Emerson Delatorre" userId="4f0a3e77-7877-4612-b294-738bbef61e9e" providerId="ADAL" clId="{4C96D8FF-E829-4D48-A385-4D18046119AD}" dt="2023-05-13T19:14:52.364" v="1712" actId="20577"/>
          <ac:spMkLst>
            <pc:docMk/>
            <pc:sldMk cId="1334619282" sldId="322"/>
            <ac:spMk id="5" creationId="{109DB722-3E1E-D557-CE26-82DDC3013295}"/>
          </ac:spMkLst>
        </pc:spChg>
        <pc:picChg chg="add del mod ord">
          <ac:chgData name="Emerson Delatorre" userId="4f0a3e77-7877-4612-b294-738bbef61e9e" providerId="ADAL" clId="{4C96D8FF-E829-4D48-A385-4D18046119AD}" dt="2023-05-13T19:21:53.733" v="1768" actId="22"/>
          <ac:picMkLst>
            <pc:docMk/>
            <pc:sldMk cId="1334619282" sldId="322"/>
            <ac:picMk id="6" creationId="{15148188-842D-CE7B-1302-9E1977307CE5}"/>
          </ac:picMkLst>
        </pc:picChg>
        <pc:picChg chg="add del mod">
          <ac:chgData name="Emerson Delatorre" userId="4f0a3e77-7877-4612-b294-738bbef61e9e" providerId="ADAL" clId="{4C96D8FF-E829-4D48-A385-4D18046119AD}" dt="2023-05-13T19:23:20.035" v="1773" actId="478"/>
          <ac:picMkLst>
            <pc:docMk/>
            <pc:sldMk cId="1334619282" sldId="322"/>
            <ac:picMk id="8" creationId="{20D708C5-19D3-0E27-3CCD-C42C736B0174}"/>
          </ac:picMkLst>
        </pc:picChg>
        <pc:picChg chg="add mod">
          <ac:chgData name="Emerson Delatorre" userId="4f0a3e77-7877-4612-b294-738bbef61e9e" providerId="ADAL" clId="{4C96D8FF-E829-4D48-A385-4D18046119AD}" dt="2023-05-13T19:25:47.091" v="1791" actId="1076"/>
          <ac:picMkLst>
            <pc:docMk/>
            <pc:sldMk cId="1334619282" sldId="322"/>
            <ac:picMk id="10" creationId="{51AE232E-08F0-B632-436C-DADF7CC08C30}"/>
          </ac:picMkLst>
        </pc:picChg>
        <pc:picChg chg="add mod">
          <ac:chgData name="Emerson Delatorre" userId="4f0a3e77-7877-4612-b294-738bbef61e9e" providerId="ADAL" clId="{4C96D8FF-E829-4D48-A385-4D18046119AD}" dt="2023-05-13T19:25:42.977" v="1790" actId="1076"/>
          <ac:picMkLst>
            <pc:docMk/>
            <pc:sldMk cId="1334619282" sldId="322"/>
            <ac:picMk id="12" creationId="{40E1CA03-3815-17D6-0A02-A6FA0A7F84E0}"/>
          </ac:picMkLst>
        </pc:picChg>
        <pc:picChg chg="del">
          <ac:chgData name="Emerson Delatorre" userId="4f0a3e77-7877-4612-b294-738bbef61e9e" providerId="ADAL" clId="{4C96D8FF-E829-4D48-A385-4D18046119AD}" dt="2023-05-13T19:16:37.998" v="1758" actId="478"/>
          <ac:picMkLst>
            <pc:docMk/>
            <pc:sldMk cId="1334619282" sldId="322"/>
            <ac:picMk id="2050" creationId="{F5273F01-03FB-F4BC-60D8-B96018092A59}"/>
          </ac:picMkLst>
        </pc:picChg>
      </pc:sldChg>
      <pc:sldChg chg="del">
        <pc:chgData name="Emerson Delatorre" userId="4f0a3e77-7877-4612-b294-738bbef61e9e" providerId="ADAL" clId="{4C96D8FF-E829-4D48-A385-4D18046119AD}" dt="2023-05-13T17:44:09.609" v="505" actId="47"/>
        <pc:sldMkLst>
          <pc:docMk/>
          <pc:sldMk cId="1792128894" sldId="323"/>
        </pc:sldMkLst>
      </pc:sldChg>
      <pc:sldChg chg="addSp delSp modSp add mod ord">
        <pc:chgData name="Emerson Delatorre" userId="4f0a3e77-7877-4612-b294-738bbef61e9e" providerId="ADAL" clId="{4C96D8FF-E829-4D48-A385-4D18046119AD}" dt="2023-05-13T20:43:31.035" v="2043" actId="20577"/>
        <pc:sldMkLst>
          <pc:docMk/>
          <pc:sldMk cId="2761982749" sldId="323"/>
        </pc:sldMkLst>
        <pc:spChg chg="mod">
          <ac:chgData name="Emerson Delatorre" userId="4f0a3e77-7877-4612-b294-738bbef61e9e" providerId="ADAL" clId="{4C96D8FF-E829-4D48-A385-4D18046119AD}" dt="2023-05-13T19:29:28.669" v="1825" actId="20577"/>
          <ac:spMkLst>
            <pc:docMk/>
            <pc:sldMk cId="2761982749" sldId="323"/>
            <ac:spMk id="3" creationId="{4A66EEEF-BAFA-F8EB-5C14-80B109A2ED61}"/>
          </ac:spMkLst>
        </pc:spChg>
        <pc:spChg chg="mod">
          <ac:chgData name="Emerson Delatorre" userId="4f0a3e77-7877-4612-b294-738bbef61e9e" providerId="ADAL" clId="{4C96D8FF-E829-4D48-A385-4D18046119AD}" dt="2023-05-13T20:43:31.035" v="2043" actId="20577"/>
          <ac:spMkLst>
            <pc:docMk/>
            <pc:sldMk cId="2761982749" sldId="323"/>
            <ac:spMk id="4" creationId="{445808CF-E847-97EE-D8FC-39BEA471A2B0}"/>
          </ac:spMkLst>
        </pc:spChg>
        <pc:spChg chg="add mod">
          <ac:chgData name="Emerson Delatorre" userId="4f0a3e77-7877-4612-b294-738bbef61e9e" providerId="ADAL" clId="{4C96D8FF-E829-4D48-A385-4D18046119AD}" dt="2023-05-13T20:27:49.626" v="1898" actId="6549"/>
          <ac:spMkLst>
            <pc:docMk/>
            <pc:sldMk cId="2761982749" sldId="323"/>
            <ac:spMk id="6" creationId="{AA18CA08-3921-8E37-7B99-3E24F06E9BD1}"/>
          </ac:spMkLst>
        </pc:spChg>
        <pc:spChg chg="del mod">
          <ac:chgData name="Emerson Delatorre" userId="4f0a3e77-7877-4612-b294-738bbef61e9e" providerId="ADAL" clId="{4C96D8FF-E829-4D48-A385-4D18046119AD}" dt="2023-05-13T19:29:30.204" v="1827"/>
          <ac:spMkLst>
            <pc:docMk/>
            <pc:sldMk cId="2761982749" sldId="323"/>
            <ac:spMk id="19" creationId="{27C4C50C-D126-B7D7-197B-BB9F317AAA4E}"/>
          </ac:spMkLst>
        </pc:spChg>
        <pc:picChg chg="del mod">
          <ac:chgData name="Emerson Delatorre" userId="4f0a3e77-7877-4612-b294-738bbef61e9e" providerId="ADAL" clId="{4C96D8FF-E829-4D48-A385-4D18046119AD}" dt="2023-05-13T19:28:48.031" v="1815" actId="478"/>
          <ac:picMkLst>
            <pc:docMk/>
            <pc:sldMk cId="2761982749" sldId="323"/>
            <ac:picMk id="5" creationId="{AA574436-FBC5-EC08-E2B5-6EC0355197A1}"/>
          </ac:picMkLst>
        </pc:picChg>
        <pc:picChg chg="add mod">
          <ac:chgData name="Emerson Delatorre" userId="4f0a3e77-7877-4612-b294-738bbef61e9e" providerId="ADAL" clId="{4C96D8FF-E829-4D48-A385-4D18046119AD}" dt="2023-05-13T19:33:16.809" v="1856" actId="1076"/>
          <ac:picMkLst>
            <pc:docMk/>
            <pc:sldMk cId="2761982749" sldId="323"/>
            <ac:picMk id="8" creationId="{EE0835C0-280B-5B35-DE69-92D88A5F3A61}"/>
          </ac:picMkLst>
        </pc:picChg>
        <pc:picChg chg="add mod">
          <ac:chgData name="Emerson Delatorre" userId="4f0a3e77-7877-4612-b294-738bbef61e9e" providerId="ADAL" clId="{4C96D8FF-E829-4D48-A385-4D18046119AD}" dt="2023-05-13T19:33:12.190" v="1855" actId="1076"/>
          <ac:picMkLst>
            <pc:docMk/>
            <pc:sldMk cId="2761982749" sldId="323"/>
            <ac:picMk id="10" creationId="{5B1E25B7-4E15-E510-C5CB-D56744E6E00E}"/>
          </ac:picMkLst>
        </pc:picChg>
      </pc:sldChg>
      <pc:sldChg chg="addSp delSp modSp add mod ord">
        <pc:chgData name="Emerson Delatorre" userId="4f0a3e77-7877-4612-b294-738bbef61e9e" providerId="ADAL" clId="{4C96D8FF-E829-4D48-A385-4D18046119AD}" dt="2023-05-13T20:43:34.798" v="2045" actId="20577"/>
        <pc:sldMkLst>
          <pc:docMk/>
          <pc:sldMk cId="3073460993" sldId="324"/>
        </pc:sldMkLst>
        <pc:spChg chg="mod">
          <ac:chgData name="Emerson Delatorre" userId="4f0a3e77-7877-4612-b294-738bbef61e9e" providerId="ADAL" clId="{4C96D8FF-E829-4D48-A385-4D18046119AD}" dt="2023-05-13T20:43:34.798" v="2045" actId="20577"/>
          <ac:spMkLst>
            <pc:docMk/>
            <pc:sldMk cId="3073460993" sldId="324"/>
            <ac:spMk id="2" creationId="{F7AAA63F-DBAE-3308-AF46-61E4F579B316}"/>
          </ac:spMkLst>
        </pc:spChg>
        <pc:spChg chg="add mod">
          <ac:chgData name="Emerson Delatorre" userId="4f0a3e77-7877-4612-b294-738bbef61e9e" providerId="ADAL" clId="{4C96D8FF-E829-4D48-A385-4D18046119AD}" dt="2023-05-13T20:28:03.890" v="1900" actId="404"/>
          <ac:spMkLst>
            <pc:docMk/>
            <pc:sldMk cId="3073460993" sldId="324"/>
            <ac:spMk id="4" creationId="{651EE45B-5917-07F0-35F9-AF9C1FEDE1F8}"/>
          </ac:spMkLst>
        </pc:spChg>
        <pc:spChg chg="mod">
          <ac:chgData name="Emerson Delatorre" userId="4f0a3e77-7877-4612-b294-738bbef61e9e" providerId="ADAL" clId="{4C96D8FF-E829-4D48-A385-4D18046119AD}" dt="2023-05-13T20:27:13.504" v="1882" actId="20577"/>
          <ac:spMkLst>
            <pc:docMk/>
            <pc:sldMk cId="3073460993" sldId="324"/>
            <ac:spMk id="5" creationId="{109DB722-3E1E-D557-CE26-82DDC3013295}"/>
          </ac:spMkLst>
        </pc:spChg>
        <pc:picChg chg="add mod">
          <ac:chgData name="Emerson Delatorre" userId="4f0a3e77-7877-4612-b294-738bbef61e9e" providerId="ADAL" clId="{4C96D8FF-E829-4D48-A385-4D18046119AD}" dt="2023-05-13T20:32:26.147" v="1920" actId="1076"/>
          <ac:picMkLst>
            <pc:docMk/>
            <pc:sldMk cId="3073460993" sldId="324"/>
            <ac:picMk id="7" creationId="{811191D5-8254-FF2E-4B8E-5D339F4C348C}"/>
          </ac:picMkLst>
        </pc:picChg>
        <pc:picChg chg="add mod">
          <ac:chgData name="Emerson Delatorre" userId="4f0a3e77-7877-4612-b294-738bbef61e9e" providerId="ADAL" clId="{4C96D8FF-E829-4D48-A385-4D18046119AD}" dt="2023-05-13T20:31:34.924" v="1914" actId="1076"/>
          <ac:picMkLst>
            <pc:docMk/>
            <pc:sldMk cId="3073460993" sldId="324"/>
            <ac:picMk id="9" creationId="{B3F5336A-4199-23B1-582C-4709CA8B0BD7}"/>
          </ac:picMkLst>
        </pc:picChg>
        <pc:picChg chg="del">
          <ac:chgData name="Emerson Delatorre" userId="4f0a3e77-7877-4612-b294-738bbef61e9e" providerId="ADAL" clId="{4C96D8FF-E829-4D48-A385-4D18046119AD}" dt="2023-05-13T20:27:15.648" v="1883" actId="478"/>
          <ac:picMkLst>
            <pc:docMk/>
            <pc:sldMk cId="3073460993" sldId="324"/>
            <ac:picMk id="10" creationId="{51AE232E-08F0-B632-436C-DADF7CC08C30}"/>
          </ac:picMkLst>
        </pc:picChg>
        <pc:picChg chg="del">
          <ac:chgData name="Emerson Delatorre" userId="4f0a3e77-7877-4612-b294-738bbef61e9e" providerId="ADAL" clId="{4C96D8FF-E829-4D48-A385-4D18046119AD}" dt="2023-05-13T20:27:16.786" v="1884" actId="478"/>
          <ac:picMkLst>
            <pc:docMk/>
            <pc:sldMk cId="3073460993" sldId="324"/>
            <ac:picMk id="12" creationId="{40E1CA03-3815-17D6-0A02-A6FA0A7F84E0}"/>
          </ac:picMkLst>
        </pc:picChg>
        <pc:picChg chg="add mod">
          <ac:chgData name="Emerson Delatorre" userId="4f0a3e77-7877-4612-b294-738bbef61e9e" providerId="ADAL" clId="{4C96D8FF-E829-4D48-A385-4D18046119AD}" dt="2023-05-13T20:32:16.753" v="1919" actId="1076"/>
          <ac:picMkLst>
            <pc:docMk/>
            <pc:sldMk cId="3073460993" sldId="324"/>
            <ac:picMk id="13" creationId="{778A8830-78E6-AC68-659C-F22730DFDE71}"/>
          </ac:picMkLst>
        </pc:picChg>
      </pc:sldChg>
      <pc:sldChg chg="addSp delSp modSp add mod ord">
        <pc:chgData name="Emerson Delatorre" userId="4f0a3e77-7877-4612-b294-738bbef61e9e" providerId="ADAL" clId="{4C96D8FF-E829-4D48-A385-4D18046119AD}" dt="2023-05-13T20:43:39.982" v="2047" actId="20577"/>
        <pc:sldMkLst>
          <pc:docMk/>
          <pc:sldMk cId="973220782" sldId="325"/>
        </pc:sldMkLst>
        <pc:spChg chg="mod">
          <ac:chgData name="Emerson Delatorre" userId="4f0a3e77-7877-4612-b294-738bbef61e9e" providerId="ADAL" clId="{4C96D8FF-E829-4D48-A385-4D18046119AD}" dt="2023-05-13T20:40:17.722" v="2023" actId="20577"/>
          <ac:spMkLst>
            <pc:docMk/>
            <pc:sldMk cId="973220782" sldId="325"/>
            <ac:spMk id="3" creationId="{4A66EEEF-BAFA-F8EB-5C14-80B109A2ED61}"/>
          </ac:spMkLst>
        </pc:spChg>
        <pc:spChg chg="mod">
          <ac:chgData name="Emerson Delatorre" userId="4f0a3e77-7877-4612-b294-738bbef61e9e" providerId="ADAL" clId="{4C96D8FF-E829-4D48-A385-4D18046119AD}" dt="2023-05-13T20:43:39.982" v="2047" actId="20577"/>
          <ac:spMkLst>
            <pc:docMk/>
            <pc:sldMk cId="973220782" sldId="325"/>
            <ac:spMk id="4" creationId="{445808CF-E847-97EE-D8FC-39BEA471A2B0}"/>
          </ac:spMkLst>
        </pc:spChg>
        <pc:spChg chg="add del">
          <ac:chgData name="Emerson Delatorre" userId="4f0a3e77-7877-4612-b294-738bbef61e9e" providerId="ADAL" clId="{4C96D8FF-E829-4D48-A385-4D18046119AD}" dt="2023-05-13T20:42:08.115" v="2029" actId="22"/>
          <ac:spMkLst>
            <pc:docMk/>
            <pc:sldMk cId="973220782" sldId="325"/>
            <ac:spMk id="5" creationId="{F49033AC-A834-C938-F10D-FAA638EBF278}"/>
          </ac:spMkLst>
        </pc:spChg>
        <pc:spChg chg="del mod">
          <ac:chgData name="Emerson Delatorre" userId="4f0a3e77-7877-4612-b294-738bbef61e9e" providerId="ADAL" clId="{4C96D8FF-E829-4D48-A385-4D18046119AD}" dt="2023-05-13T20:42:01.023" v="2027" actId="478"/>
          <ac:spMkLst>
            <pc:docMk/>
            <pc:sldMk cId="973220782" sldId="325"/>
            <ac:spMk id="6" creationId="{AA18CA08-3921-8E37-7B99-3E24F06E9BD1}"/>
          </ac:spMkLst>
        </pc:spChg>
        <pc:spChg chg="add mod">
          <ac:chgData name="Emerson Delatorre" userId="4f0a3e77-7877-4612-b294-738bbef61e9e" providerId="ADAL" clId="{4C96D8FF-E829-4D48-A385-4D18046119AD}" dt="2023-05-13T20:43:08.184" v="2041" actId="14100"/>
          <ac:spMkLst>
            <pc:docMk/>
            <pc:sldMk cId="973220782" sldId="325"/>
            <ac:spMk id="9" creationId="{3FD35AC9-5F75-8966-8D7F-32F206C14730}"/>
          </ac:spMkLst>
        </pc:spChg>
        <pc:picChg chg="del">
          <ac:chgData name="Emerson Delatorre" userId="4f0a3e77-7877-4612-b294-738bbef61e9e" providerId="ADAL" clId="{4C96D8FF-E829-4D48-A385-4D18046119AD}" dt="2023-05-13T20:40:20.030" v="2024" actId="478"/>
          <ac:picMkLst>
            <pc:docMk/>
            <pc:sldMk cId="973220782" sldId="325"/>
            <ac:picMk id="8" creationId="{EE0835C0-280B-5B35-DE69-92D88A5F3A61}"/>
          </ac:picMkLst>
        </pc:picChg>
        <pc:picChg chg="del">
          <ac:chgData name="Emerson Delatorre" userId="4f0a3e77-7877-4612-b294-738bbef61e9e" providerId="ADAL" clId="{4C96D8FF-E829-4D48-A385-4D18046119AD}" dt="2023-05-13T20:40:20.986" v="2025" actId="478"/>
          <ac:picMkLst>
            <pc:docMk/>
            <pc:sldMk cId="973220782" sldId="325"/>
            <ac:picMk id="10" creationId="{5B1E25B7-4E15-E510-C5CB-D56744E6E00E}"/>
          </ac:picMkLst>
        </pc:picChg>
      </pc:sldChg>
      <pc:sldChg chg="addSp delSp modSp add mod ord">
        <pc:chgData name="Emerson Delatorre" userId="4f0a3e77-7877-4612-b294-738bbef61e9e" providerId="ADAL" clId="{4C96D8FF-E829-4D48-A385-4D18046119AD}" dt="2023-05-13T21:11:05.702" v="2515" actId="2710"/>
        <pc:sldMkLst>
          <pc:docMk/>
          <pc:sldMk cId="1752850691" sldId="326"/>
        </pc:sldMkLst>
        <pc:spChg chg="mod">
          <ac:chgData name="Emerson Delatorre" userId="4f0a3e77-7877-4612-b294-738bbef61e9e" providerId="ADAL" clId="{4C96D8FF-E829-4D48-A385-4D18046119AD}" dt="2023-05-13T21:10:15.825" v="2508" actId="20577"/>
          <ac:spMkLst>
            <pc:docMk/>
            <pc:sldMk cId="1752850691" sldId="326"/>
            <ac:spMk id="2" creationId="{F7AAA63F-DBAE-3308-AF46-61E4F579B316}"/>
          </ac:spMkLst>
        </pc:spChg>
        <pc:spChg chg="del">
          <ac:chgData name="Emerson Delatorre" userId="4f0a3e77-7877-4612-b294-738bbef61e9e" providerId="ADAL" clId="{4C96D8FF-E829-4D48-A385-4D18046119AD}" dt="2023-05-13T20:44:19.129" v="2063" actId="478"/>
          <ac:spMkLst>
            <pc:docMk/>
            <pc:sldMk cId="1752850691" sldId="326"/>
            <ac:spMk id="4" creationId="{651EE45B-5917-07F0-35F9-AF9C1FEDE1F8}"/>
          </ac:spMkLst>
        </pc:spChg>
        <pc:spChg chg="mod">
          <ac:chgData name="Emerson Delatorre" userId="4f0a3e77-7877-4612-b294-738bbef61e9e" providerId="ADAL" clId="{4C96D8FF-E829-4D48-A385-4D18046119AD}" dt="2023-05-13T21:10:11.301" v="2506" actId="20577"/>
          <ac:spMkLst>
            <pc:docMk/>
            <pc:sldMk cId="1752850691" sldId="326"/>
            <ac:spMk id="5" creationId="{109DB722-3E1E-D557-CE26-82DDC3013295}"/>
          </ac:spMkLst>
        </pc:spChg>
        <pc:spChg chg="add del">
          <ac:chgData name="Emerson Delatorre" userId="4f0a3e77-7877-4612-b294-738bbef61e9e" providerId="ADAL" clId="{4C96D8FF-E829-4D48-A385-4D18046119AD}" dt="2023-05-13T20:44:21.631" v="2065" actId="22"/>
          <ac:spMkLst>
            <pc:docMk/>
            <pc:sldMk cId="1752850691" sldId="326"/>
            <ac:spMk id="6" creationId="{F9057159-519B-7262-2E3C-A7F6DD41BF5B}"/>
          </ac:spMkLst>
        </pc:spChg>
        <pc:spChg chg="add del mod">
          <ac:chgData name="Emerson Delatorre" userId="4f0a3e77-7877-4612-b294-738bbef61e9e" providerId="ADAL" clId="{4C96D8FF-E829-4D48-A385-4D18046119AD}" dt="2023-05-13T20:58:59.908" v="2377" actId="478"/>
          <ac:spMkLst>
            <pc:docMk/>
            <pc:sldMk cId="1752850691" sldId="326"/>
            <ac:spMk id="10" creationId="{4CB42EE5-520E-3247-CC77-B4004FE9D325}"/>
          </ac:spMkLst>
        </pc:spChg>
        <pc:spChg chg="add del mod">
          <ac:chgData name="Emerson Delatorre" userId="4f0a3e77-7877-4612-b294-738bbef61e9e" providerId="ADAL" clId="{4C96D8FF-E829-4D48-A385-4D18046119AD}" dt="2023-05-13T21:10:19.015" v="2509" actId="478"/>
          <ac:spMkLst>
            <pc:docMk/>
            <pc:sldMk cId="1752850691" sldId="326"/>
            <ac:spMk id="12" creationId="{5353F19D-3E89-ABCF-FBCF-88C3DA0DFE68}"/>
          </ac:spMkLst>
        </pc:spChg>
        <pc:spChg chg="add mod">
          <ac:chgData name="Emerson Delatorre" userId="4f0a3e77-7877-4612-b294-738bbef61e9e" providerId="ADAL" clId="{4C96D8FF-E829-4D48-A385-4D18046119AD}" dt="2023-05-13T21:11:05.702" v="2515" actId="2710"/>
          <ac:spMkLst>
            <pc:docMk/>
            <pc:sldMk cId="1752850691" sldId="326"/>
            <ac:spMk id="15" creationId="{95C00700-0BAC-8834-8055-F4461A70DD8D}"/>
          </ac:spMkLst>
        </pc:spChg>
        <pc:picChg chg="del">
          <ac:chgData name="Emerson Delatorre" userId="4f0a3e77-7877-4612-b294-738bbef61e9e" providerId="ADAL" clId="{4C96D8FF-E829-4D48-A385-4D18046119AD}" dt="2023-05-13T20:44:07.011" v="2060" actId="478"/>
          <ac:picMkLst>
            <pc:docMk/>
            <pc:sldMk cId="1752850691" sldId="326"/>
            <ac:picMk id="7" creationId="{811191D5-8254-FF2E-4B8E-5D339F4C348C}"/>
          </ac:picMkLst>
        </pc:picChg>
        <pc:picChg chg="del">
          <ac:chgData name="Emerson Delatorre" userId="4f0a3e77-7877-4612-b294-738bbef61e9e" providerId="ADAL" clId="{4C96D8FF-E829-4D48-A385-4D18046119AD}" dt="2023-05-13T20:44:07.833" v="2061" actId="478"/>
          <ac:picMkLst>
            <pc:docMk/>
            <pc:sldMk cId="1752850691" sldId="326"/>
            <ac:picMk id="9" creationId="{B3F5336A-4199-23B1-582C-4709CA8B0BD7}"/>
          </ac:picMkLst>
        </pc:picChg>
        <pc:picChg chg="del">
          <ac:chgData name="Emerson Delatorre" userId="4f0a3e77-7877-4612-b294-738bbef61e9e" providerId="ADAL" clId="{4C96D8FF-E829-4D48-A385-4D18046119AD}" dt="2023-05-13T20:44:08.466" v="2062" actId="478"/>
          <ac:picMkLst>
            <pc:docMk/>
            <pc:sldMk cId="1752850691" sldId="326"/>
            <ac:picMk id="13" creationId="{778A8830-78E6-AC68-659C-F22730DFDE71}"/>
          </ac:picMkLst>
        </pc:picChg>
      </pc:sldChg>
      <pc:sldChg chg="addSp delSp modSp add mod ord">
        <pc:chgData name="Emerson Delatorre" userId="4f0a3e77-7877-4612-b294-738bbef61e9e" providerId="ADAL" clId="{4C96D8FF-E829-4D48-A385-4D18046119AD}" dt="2023-05-13T20:46:06.392" v="2095" actId="1076"/>
        <pc:sldMkLst>
          <pc:docMk/>
          <pc:sldMk cId="1869158434" sldId="327"/>
        </pc:sldMkLst>
        <pc:spChg chg="mod">
          <ac:chgData name="Emerson Delatorre" userId="4f0a3e77-7877-4612-b294-738bbef61e9e" providerId="ADAL" clId="{4C96D8FF-E829-4D48-A385-4D18046119AD}" dt="2023-05-13T20:45:34.183" v="2091" actId="20577"/>
          <ac:spMkLst>
            <pc:docMk/>
            <pc:sldMk cId="1869158434" sldId="327"/>
            <ac:spMk id="3" creationId="{4A66EEEF-BAFA-F8EB-5C14-80B109A2ED61}"/>
          </ac:spMkLst>
        </pc:spChg>
        <pc:spChg chg="mod">
          <ac:chgData name="Emerson Delatorre" userId="4f0a3e77-7877-4612-b294-738bbef61e9e" providerId="ADAL" clId="{4C96D8FF-E829-4D48-A385-4D18046119AD}" dt="2023-05-13T20:45:29.490" v="2082" actId="20577"/>
          <ac:spMkLst>
            <pc:docMk/>
            <pc:sldMk cId="1869158434" sldId="327"/>
            <ac:spMk id="4" creationId="{445808CF-E847-97EE-D8FC-39BEA471A2B0}"/>
          </ac:spMkLst>
        </pc:spChg>
        <pc:spChg chg="del">
          <ac:chgData name="Emerson Delatorre" userId="4f0a3e77-7877-4612-b294-738bbef61e9e" providerId="ADAL" clId="{4C96D8FF-E829-4D48-A385-4D18046119AD}" dt="2023-05-13T20:45:57.085" v="2092" actId="478"/>
          <ac:spMkLst>
            <pc:docMk/>
            <pc:sldMk cId="1869158434" sldId="327"/>
            <ac:spMk id="9" creationId="{3FD35AC9-5F75-8966-8D7F-32F206C14730}"/>
          </ac:spMkLst>
        </pc:spChg>
        <pc:picChg chg="add mod">
          <ac:chgData name="Emerson Delatorre" userId="4f0a3e77-7877-4612-b294-738bbef61e9e" providerId="ADAL" clId="{4C96D8FF-E829-4D48-A385-4D18046119AD}" dt="2023-05-13T20:46:06.392" v="2095" actId="1076"/>
          <ac:picMkLst>
            <pc:docMk/>
            <pc:sldMk cId="1869158434" sldId="327"/>
            <ac:picMk id="5" creationId="{349AFFBE-3868-4CEA-44E4-FEF705E783EF}"/>
          </ac:picMkLst>
        </pc:picChg>
      </pc:sldChg>
      <pc:sldChg chg="addSp delSp modSp add mod ord">
        <pc:chgData name="Emerson Delatorre" userId="4f0a3e77-7877-4612-b294-738bbef61e9e" providerId="ADAL" clId="{4C96D8FF-E829-4D48-A385-4D18046119AD}" dt="2023-05-13T20:57:22.232" v="2326" actId="1076"/>
        <pc:sldMkLst>
          <pc:docMk/>
          <pc:sldMk cId="744103157" sldId="328"/>
        </pc:sldMkLst>
        <pc:spChg chg="mod">
          <ac:chgData name="Emerson Delatorre" userId="4f0a3e77-7877-4612-b294-738bbef61e9e" providerId="ADAL" clId="{4C96D8FF-E829-4D48-A385-4D18046119AD}" dt="2023-05-13T20:46:44.976" v="2122" actId="20577"/>
          <ac:spMkLst>
            <pc:docMk/>
            <pc:sldMk cId="744103157" sldId="328"/>
            <ac:spMk id="2" creationId="{F7AAA63F-DBAE-3308-AF46-61E4F579B316}"/>
          </ac:spMkLst>
        </pc:spChg>
        <pc:spChg chg="add mod">
          <ac:chgData name="Emerson Delatorre" userId="4f0a3e77-7877-4612-b294-738bbef61e9e" providerId="ADAL" clId="{4C96D8FF-E829-4D48-A385-4D18046119AD}" dt="2023-05-13T20:54:35.310" v="2301" actId="207"/>
          <ac:spMkLst>
            <pc:docMk/>
            <pc:sldMk cId="744103157" sldId="328"/>
            <ac:spMk id="3" creationId="{A2C80D4C-0C23-7B40-B4AB-88E6082BF919}"/>
          </ac:spMkLst>
        </pc:spChg>
        <pc:spChg chg="del mod">
          <ac:chgData name="Emerson Delatorre" userId="4f0a3e77-7877-4612-b294-738bbef61e9e" providerId="ADAL" clId="{4C96D8FF-E829-4D48-A385-4D18046119AD}" dt="2023-05-13T20:56:35.875" v="2320" actId="478"/>
          <ac:spMkLst>
            <pc:docMk/>
            <pc:sldMk cId="744103157" sldId="328"/>
            <ac:spMk id="5" creationId="{109DB722-3E1E-D557-CE26-82DDC3013295}"/>
          </ac:spMkLst>
        </pc:spChg>
        <pc:spChg chg="add mod">
          <ac:chgData name="Emerson Delatorre" userId="4f0a3e77-7877-4612-b294-738bbef61e9e" providerId="ADAL" clId="{4C96D8FF-E829-4D48-A385-4D18046119AD}" dt="2023-05-13T20:54:27.557" v="2300" actId="207"/>
          <ac:spMkLst>
            <pc:docMk/>
            <pc:sldMk cId="744103157" sldId="328"/>
            <ac:spMk id="7" creationId="{02C416B1-0C97-19B9-25D2-C489F23B2335}"/>
          </ac:spMkLst>
        </pc:spChg>
        <pc:spChg chg="add del mod">
          <ac:chgData name="Emerson Delatorre" userId="4f0a3e77-7877-4612-b294-738bbef61e9e" providerId="ADAL" clId="{4C96D8FF-E829-4D48-A385-4D18046119AD}" dt="2023-05-13T20:57:22.232" v="2326" actId="1076"/>
          <ac:spMkLst>
            <pc:docMk/>
            <pc:sldMk cId="744103157" sldId="328"/>
            <ac:spMk id="10" creationId="{4CB42EE5-520E-3247-CC77-B4004FE9D325}"/>
          </ac:spMkLst>
        </pc:spChg>
        <pc:spChg chg="add del mod">
          <ac:chgData name="Emerson Delatorre" userId="4f0a3e77-7877-4612-b294-738bbef61e9e" providerId="ADAL" clId="{4C96D8FF-E829-4D48-A385-4D18046119AD}" dt="2023-05-13T20:56:40.945" v="2321" actId="478"/>
          <ac:spMkLst>
            <pc:docMk/>
            <pc:sldMk cId="744103157" sldId="328"/>
            <ac:spMk id="15" creationId="{A7018B97-7048-C20F-0C0D-AA78A7D34577}"/>
          </ac:spMkLst>
        </pc:spChg>
        <pc:picChg chg="add del mod">
          <ac:chgData name="Emerson Delatorre" userId="4f0a3e77-7877-4612-b294-738bbef61e9e" providerId="ADAL" clId="{4C96D8FF-E829-4D48-A385-4D18046119AD}" dt="2023-05-13T20:54:40.615" v="2302" actId="478"/>
          <ac:picMkLst>
            <pc:docMk/>
            <pc:sldMk cId="744103157" sldId="328"/>
            <ac:picMk id="4" creationId="{306D8BB3-DF93-0766-4F57-E2FB74A5D138}"/>
          </ac:picMkLst>
        </pc:picChg>
        <pc:picChg chg="add del mod">
          <ac:chgData name="Emerson Delatorre" userId="4f0a3e77-7877-4612-b294-738bbef61e9e" providerId="ADAL" clId="{4C96D8FF-E829-4D48-A385-4D18046119AD}" dt="2023-05-13T20:54:41.494" v="2303" actId="478"/>
          <ac:picMkLst>
            <pc:docMk/>
            <pc:sldMk cId="744103157" sldId="328"/>
            <ac:picMk id="6" creationId="{18A72F81-930E-713A-F85E-4A7DDBDEF96A}"/>
          </ac:picMkLst>
        </pc:picChg>
        <pc:picChg chg="add del mod">
          <ac:chgData name="Emerson Delatorre" userId="4f0a3e77-7877-4612-b294-738bbef61e9e" providerId="ADAL" clId="{4C96D8FF-E829-4D48-A385-4D18046119AD}" dt="2023-05-13T20:55:00.121" v="2307"/>
          <ac:picMkLst>
            <pc:docMk/>
            <pc:sldMk cId="744103157" sldId="328"/>
            <ac:picMk id="8" creationId="{01B70854-0167-4462-6981-D21559495F83}"/>
          </ac:picMkLst>
        </pc:picChg>
        <pc:picChg chg="add del mod">
          <ac:chgData name="Emerson Delatorre" userId="4f0a3e77-7877-4612-b294-738bbef61e9e" providerId="ADAL" clId="{4C96D8FF-E829-4D48-A385-4D18046119AD}" dt="2023-05-13T20:55:48.875" v="2315"/>
          <ac:picMkLst>
            <pc:docMk/>
            <pc:sldMk cId="744103157" sldId="328"/>
            <ac:picMk id="9" creationId="{D4EF353D-B38D-0F92-CD97-F106747D6978}"/>
          </ac:picMkLst>
        </pc:picChg>
        <pc:picChg chg="add del mod">
          <ac:chgData name="Emerson Delatorre" userId="4f0a3e77-7877-4612-b294-738bbef61e9e" providerId="ADAL" clId="{4C96D8FF-E829-4D48-A385-4D18046119AD}" dt="2023-05-13T20:55:48.024" v="2313"/>
          <ac:picMkLst>
            <pc:docMk/>
            <pc:sldMk cId="744103157" sldId="328"/>
            <ac:picMk id="11" creationId="{605352E8-C7F4-BB2B-8EFB-0CF3F6DE935B}"/>
          </ac:picMkLst>
        </pc:picChg>
        <pc:picChg chg="add mod">
          <ac:chgData name="Emerson Delatorre" userId="4f0a3e77-7877-4612-b294-738bbef61e9e" providerId="ADAL" clId="{4C96D8FF-E829-4D48-A385-4D18046119AD}" dt="2023-05-13T20:55:59.037" v="2317" actId="1076"/>
          <ac:picMkLst>
            <pc:docMk/>
            <pc:sldMk cId="744103157" sldId="328"/>
            <ac:picMk id="12" creationId="{287343B0-8BB1-4AF7-BEF1-E46B9BEAB729}"/>
          </ac:picMkLst>
        </pc:picChg>
        <pc:picChg chg="add mod">
          <ac:chgData name="Emerson Delatorre" userId="4f0a3e77-7877-4612-b294-738bbef61e9e" providerId="ADAL" clId="{4C96D8FF-E829-4D48-A385-4D18046119AD}" dt="2023-05-13T20:56:25.855" v="2319" actId="1076"/>
          <ac:picMkLst>
            <pc:docMk/>
            <pc:sldMk cId="744103157" sldId="328"/>
            <ac:picMk id="13" creationId="{7976BEE3-FBB1-6F37-81F6-07119D7D87ED}"/>
          </ac:picMkLst>
        </pc:picChg>
      </pc:sldChg>
      <pc:sldChg chg="addSp delSp modSp add mod ord">
        <pc:chgData name="Emerson Delatorre" userId="4f0a3e77-7877-4612-b294-738bbef61e9e" providerId="ADAL" clId="{4C96D8FF-E829-4D48-A385-4D18046119AD}" dt="2023-05-13T21:09:53.991" v="2497"/>
        <pc:sldMkLst>
          <pc:docMk/>
          <pc:sldMk cId="779883248" sldId="329"/>
        </pc:sldMkLst>
        <pc:spChg chg="add del">
          <ac:chgData name="Emerson Delatorre" userId="4f0a3e77-7877-4612-b294-738bbef61e9e" providerId="ADAL" clId="{4C96D8FF-E829-4D48-A385-4D18046119AD}" dt="2023-05-13T21:09:52.051" v="2494" actId="478"/>
          <ac:spMkLst>
            <pc:docMk/>
            <pc:sldMk cId="779883248" sldId="329"/>
            <ac:spMk id="3" creationId="{4A66EEEF-BAFA-F8EB-5C14-80B109A2ED61}"/>
          </ac:spMkLst>
        </pc:spChg>
        <pc:spChg chg="add del">
          <ac:chgData name="Emerson Delatorre" userId="4f0a3e77-7877-4612-b294-738bbef61e9e" providerId="ADAL" clId="{4C96D8FF-E829-4D48-A385-4D18046119AD}" dt="2023-05-13T21:09:49.420" v="2492" actId="478"/>
          <ac:spMkLst>
            <pc:docMk/>
            <pc:sldMk cId="779883248" sldId="329"/>
            <ac:spMk id="4" creationId="{445808CF-E847-97EE-D8FC-39BEA471A2B0}"/>
          </ac:spMkLst>
        </pc:spChg>
        <pc:spChg chg="add del mod">
          <ac:chgData name="Emerson Delatorre" userId="4f0a3e77-7877-4612-b294-738bbef61e9e" providerId="ADAL" clId="{4C96D8FF-E829-4D48-A385-4D18046119AD}" dt="2023-05-13T21:09:05.870" v="2489" actId="478"/>
          <ac:spMkLst>
            <pc:docMk/>
            <pc:sldMk cId="779883248" sldId="329"/>
            <ac:spMk id="6" creationId="{DCD0F234-7ED3-F8F8-6C78-DEA509EC95E1}"/>
          </ac:spMkLst>
        </pc:spChg>
        <pc:spChg chg="add del mod">
          <ac:chgData name="Emerson Delatorre" userId="4f0a3e77-7877-4612-b294-738bbef61e9e" providerId="ADAL" clId="{4C96D8FF-E829-4D48-A385-4D18046119AD}" dt="2023-05-13T21:09:05.436" v="2488" actId="478"/>
          <ac:spMkLst>
            <pc:docMk/>
            <pc:sldMk cId="779883248" sldId="329"/>
            <ac:spMk id="8" creationId="{AA9EF517-EA69-41BC-A1F1-9A93EB6AD39B}"/>
          </ac:spMkLst>
        </pc:spChg>
        <pc:spChg chg="add del mod">
          <ac:chgData name="Emerson Delatorre" userId="4f0a3e77-7877-4612-b294-738bbef61e9e" providerId="ADAL" clId="{4C96D8FF-E829-4D48-A385-4D18046119AD}" dt="2023-05-13T21:09:03.910" v="2485"/>
          <ac:spMkLst>
            <pc:docMk/>
            <pc:sldMk cId="779883248" sldId="329"/>
            <ac:spMk id="9" creationId="{8568F4DA-75A1-AC15-3A84-2BA056358C04}"/>
          </ac:spMkLst>
        </pc:spChg>
        <pc:spChg chg="add del mod">
          <ac:chgData name="Emerson Delatorre" userId="4f0a3e77-7877-4612-b294-738bbef61e9e" providerId="ADAL" clId="{4C96D8FF-E829-4D48-A385-4D18046119AD}" dt="2023-05-13T21:09:03.910" v="2485"/>
          <ac:spMkLst>
            <pc:docMk/>
            <pc:sldMk cId="779883248" sldId="329"/>
            <ac:spMk id="10" creationId="{F4C3F505-2006-628B-E5F8-0524EDC9E813}"/>
          </ac:spMkLst>
        </pc:spChg>
        <pc:spChg chg="add del mod">
          <ac:chgData name="Emerson Delatorre" userId="4f0a3e77-7877-4612-b294-738bbef61e9e" providerId="ADAL" clId="{4C96D8FF-E829-4D48-A385-4D18046119AD}" dt="2023-05-13T21:09:03.910" v="2485"/>
          <ac:spMkLst>
            <pc:docMk/>
            <pc:sldMk cId="779883248" sldId="329"/>
            <ac:spMk id="12" creationId="{23E634EB-64BB-AF5F-040B-18378EB88E79}"/>
          </ac:spMkLst>
        </pc:spChg>
        <pc:spChg chg="add del mod">
          <ac:chgData name="Emerson Delatorre" userId="4f0a3e77-7877-4612-b294-738bbef61e9e" providerId="ADAL" clId="{4C96D8FF-E829-4D48-A385-4D18046119AD}" dt="2023-05-13T21:09:50.710" v="2493" actId="478"/>
          <ac:spMkLst>
            <pc:docMk/>
            <pc:sldMk cId="779883248" sldId="329"/>
            <ac:spMk id="14" creationId="{16327CF7-1438-4C9F-410D-F017CDDD2E26}"/>
          </ac:spMkLst>
        </pc:spChg>
        <pc:spChg chg="add del mod">
          <ac:chgData name="Emerson Delatorre" userId="4f0a3e77-7877-4612-b294-738bbef61e9e" providerId="ADAL" clId="{4C96D8FF-E829-4D48-A385-4D18046119AD}" dt="2023-05-13T21:09:52.942" v="2496" actId="478"/>
          <ac:spMkLst>
            <pc:docMk/>
            <pc:sldMk cId="779883248" sldId="329"/>
            <ac:spMk id="16" creationId="{7C54BE26-C687-FE1F-9113-820B38FD4068}"/>
          </ac:spMkLst>
        </pc:spChg>
        <pc:spChg chg="add mod">
          <ac:chgData name="Emerson Delatorre" userId="4f0a3e77-7877-4612-b294-738bbef61e9e" providerId="ADAL" clId="{4C96D8FF-E829-4D48-A385-4D18046119AD}" dt="2023-05-13T21:09:53.991" v="2497"/>
          <ac:spMkLst>
            <pc:docMk/>
            <pc:sldMk cId="779883248" sldId="329"/>
            <ac:spMk id="17" creationId="{6FB00DA0-3374-E390-DCB8-893BC72C2571}"/>
          </ac:spMkLst>
        </pc:spChg>
        <pc:spChg chg="add mod">
          <ac:chgData name="Emerson Delatorre" userId="4f0a3e77-7877-4612-b294-738bbef61e9e" providerId="ADAL" clId="{4C96D8FF-E829-4D48-A385-4D18046119AD}" dt="2023-05-13T21:09:53.991" v="2497"/>
          <ac:spMkLst>
            <pc:docMk/>
            <pc:sldMk cId="779883248" sldId="329"/>
            <ac:spMk id="18" creationId="{CAF693C4-7FD0-00E5-049E-3E848550B25F}"/>
          </ac:spMkLst>
        </pc:spChg>
        <pc:spChg chg="add mod">
          <ac:chgData name="Emerson Delatorre" userId="4f0a3e77-7877-4612-b294-738bbef61e9e" providerId="ADAL" clId="{4C96D8FF-E829-4D48-A385-4D18046119AD}" dt="2023-05-13T21:09:53.991" v="2497"/>
          <ac:spMkLst>
            <pc:docMk/>
            <pc:sldMk cId="779883248" sldId="329"/>
            <ac:spMk id="19" creationId="{38630A80-5104-97D0-1DB9-A3406CFE0697}"/>
          </ac:spMkLst>
        </pc:spChg>
        <pc:picChg chg="add del">
          <ac:chgData name="Emerson Delatorre" userId="4f0a3e77-7877-4612-b294-738bbef61e9e" providerId="ADAL" clId="{4C96D8FF-E829-4D48-A385-4D18046119AD}" dt="2023-05-13T21:09:46.504" v="2491" actId="478"/>
          <ac:picMkLst>
            <pc:docMk/>
            <pc:sldMk cId="779883248" sldId="329"/>
            <ac:picMk id="5" creationId="{349AFFBE-3868-4CEA-44E4-FEF705E783E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59650-762C-9343-8990-0901C80FC79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4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59650-762C-9343-8990-0901C80FC79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DataClassificationProtection/Pages/welcome-data-classification.aspx" TargetMode="External"/><Relationship Id="rId7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2" Type="http://schemas.openxmlformats.org/officeDocument/2006/relationships/hyperlink" Target="https://avanade.sharepoint.com/sites/policies/Policies2/Data%20Management?d=w0fe64306a06448b29d1289e3ffdf9db2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Relationship Id="rId5" Type="http://schemas.openxmlformats.org/officeDocument/2006/relationships/hyperlink" Target="https://avanade.sharepoint.com/sites/protectavanade/CDPProgram/Pages/Definition-of-Terms.aspx" TargetMode="External"/><Relationship Id="rId4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1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1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jpe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0.jpe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sv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sv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microsoft.com/office/2007/relationships/hdphoto" Target="../media/hdphoto6.wdp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gi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gi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gi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gi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9.sv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9.sv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gi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gi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gi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gi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gi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Relationship Id="rId2" Type="http://schemas.openxmlformats.org/officeDocument/2006/relationships/hyperlink" Target="https://avanade.sharepoint.com/sites/protectavanade/CDPProgram/Pages/Definition-of-Terms.aspx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DataClassificationProtection/Pages/welcome-data-classification.aspx" TargetMode="External"/><Relationship Id="rId7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2" Type="http://schemas.openxmlformats.org/officeDocument/2006/relationships/hyperlink" Target="https://avanade.sharepoint.com/sites/policies/Policies2/Data%20Management?d=w0fe64306a06448b29d1289e3ffdf9db2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Relationship Id="rId5" Type="http://schemas.openxmlformats.org/officeDocument/2006/relationships/hyperlink" Target="https://avanade.sharepoint.com/sites/protectavanade/CDPProgram/Pages/Definition-of-Terms.aspx" TargetMode="External"/><Relationship Id="rId4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08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417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78351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17110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5719B-81F3-E308-CDA0-3BE4E40E9BA2}"/>
              </a:ext>
            </a:extLst>
          </p:cNvPr>
          <p:cNvSpPr txBox="1">
            <a:spLocks/>
          </p:cNvSpPr>
          <p:nvPr userDrawn="1"/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219170" rtl="0" eaLnBrk="1" latinLnBrk="0" hangingPunct="1">
              <a:lnSpc>
                <a:spcPct val="120000"/>
              </a:lnSpc>
              <a:spcBef>
                <a:spcPts val="267"/>
              </a:spcBef>
              <a:spcAft>
                <a:spcPts val="267"/>
              </a:spcAft>
              <a:buNone/>
              <a:defRPr lang="en-CA" sz="3200" b="1" kern="1200" baseline="0" smtClean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Classifications and Document Control – </a:t>
            </a:r>
            <a:br>
              <a:rPr lang="en-AU" dirty="0"/>
            </a:br>
            <a:r>
              <a:rPr lang="en-AU" dirty="0"/>
              <a:t>Restricted Data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624A30-2969-1C37-51C9-7E9284BF67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r>
              <a:rPr lang="en-US" sz="1400" dirty="0">
                <a:solidFill>
                  <a:srgbClr val="464646"/>
                </a:solidFill>
              </a:rPr>
              <a:t>This document contains </a:t>
            </a:r>
            <a:r>
              <a:rPr lang="en-US" sz="14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&lt;Restricted Data&gt;</a:t>
            </a:r>
            <a:r>
              <a:rPr lang="en-US" sz="1400" dirty="0">
                <a:solidFill>
                  <a:srgbClr val="464646"/>
                </a:solidFill>
              </a:rPr>
              <a:t> per Avanade’s </a:t>
            </a:r>
            <a:r>
              <a:rPr lang="en-US" sz="1400" dirty="0">
                <a:solidFill>
                  <a:srgbClr val="464646"/>
                </a:solidFill>
                <a:hlinkClick r:id="rId2"/>
              </a:rPr>
              <a:t>Data Management Policy</a:t>
            </a:r>
            <a:r>
              <a:rPr lang="en-US" sz="1400" kern="0" dirty="0"/>
              <a:t>.</a:t>
            </a:r>
            <a:endParaRPr lang="en-GB" sz="1400" kern="0" dirty="0"/>
          </a:p>
          <a:p>
            <a:r>
              <a:rPr lang="en-US" sz="1400" dirty="0">
                <a:solidFill>
                  <a:srgbClr val="464646"/>
                </a:solidFill>
              </a:rPr>
              <a:t>Restricted data is highly sensitive, strategic company data that is material, non-public and relates to company matters. It is intended for business use only by a limited number of personnel.  Restricted data is not available to all personnel and must not be shared with media, analysts, competitors, or other external audiences. </a:t>
            </a:r>
          </a:p>
          <a:p>
            <a:r>
              <a:rPr lang="en-US" sz="1400" dirty="0">
                <a:solidFill>
                  <a:srgbClr val="464646"/>
                </a:solidFill>
              </a:rPr>
              <a:t>More information can be found on the </a:t>
            </a:r>
            <a:r>
              <a:rPr lang="en-US" sz="1400" dirty="0">
                <a:hlinkClick r:id="rId3"/>
              </a:rPr>
              <a:t>Data Classification and Protection website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464646"/>
                </a:solidFill>
              </a:rPr>
              <a:t>including tools, templates, and training.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2344F1-473F-1316-6F26-13B0B4D176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9469193"/>
              </p:ext>
            </p:extLst>
          </p:nvPr>
        </p:nvGraphicFramePr>
        <p:xfrm>
          <a:off x="535271" y="2895600"/>
          <a:ext cx="11065545" cy="282561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RESTRICTED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a VERY small group of people - only select individuals who have legitimate business need.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Test data containing restricted data has additional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limitations.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restricted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6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7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003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96208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8932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2986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2378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37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1207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0049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2878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84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58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556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605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947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315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2208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1924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355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11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592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19488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62427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110570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945376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317286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26006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25709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5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67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altLang="ja-JP"/>
              <a:t>Clique para editar o título Mestre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6714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73426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69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3771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984625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644289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975313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37000">
              <a:schemeClr val="accent4"/>
            </a:gs>
            <a:gs pos="99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8F4D776-1B9C-AEFA-CDFE-A95F281F611F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5392956-08AE-1D42-A7A3-1079AE0F17EE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4110401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215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75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4D9B2BB-78EC-E71F-BB2D-05C1CDC91CCB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40903C0D-D824-304B-816E-48C6B0D4C236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4804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altLang="ja-JP"/>
              <a:t>Clique para editar o título Mestre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223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5EF9441-12D9-731B-CBC8-AD476344450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40903C0D-D824-304B-816E-48C6B0D4C236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509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6B88E95-B713-B68F-2FF0-51AC859F72A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40903C0D-D824-304B-816E-48C6B0D4C236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007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14ADAC8-5303-B715-17A2-A32E92DD63F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21579" y="1944051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13EE6927-7625-22C8-C706-FBDDD7E38D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275830" y="1944051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BAE342-839B-C879-BDE4-E3997D452506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29D8999-C4E9-621F-0F9E-560D2DE91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28" name="Picture 27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8A1AB854-7C74-F877-95B2-8825CFE3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621FEDE-7DD4-327F-34A3-DCD51CD9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B67F458-CCF3-4483-1B05-A1736BF28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description</a:t>
            </a:r>
            <a:endParaRPr lang="en-US" altLang="ja-JP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66201EAE-C42A-FDAF-4797-52F574DE9D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1199" y="4358699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F7BAD28B-B7DF-1FD6-A8F6-83626513F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8377" y="4358699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32B875A9-5461-7FAC-88B7-A0C1C935B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012" y="5715796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Time/location of event</a:t>
            </a:r>
            <a:endParaRPr lang="en-US" altLang="ja-JP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55DBF5A-9EF4-8750-2094-181D4CE4F0A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40903C0D-D824-304B-816E-48C6B0D4C236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986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CCBCD5-F387-A1BF-1B37-50A558E6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5213707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9E1637F-2348-10E8-9603-09B309F475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861088"/>
            <a:ext cx="5214115" cy="1661626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description</a:t>
            </a:r>
            <a:endParaRPr lang="en-US" altLang="ja-JP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BBD3445-AE24-9F6A-CD9D-6CBFA6DDA2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012" y="3645709"/>
            <a:ext cx="302696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Time/location of event</a:t>
            </a:r>
            <a:endParaRPr lang="en-US" altLang="ja-JP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BDA9FF12-B29D-B020-4D0E-96DF9FB9F21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79329" y="457200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7F8A4A4-432B-CC64-DF93-F7EA924F0B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949" y="2871848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BE98899B-B27C-1C5F-42D4-AB01F672B1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249950" y="457200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3375035D-30FB-3D50-83B0-A5398E5AE0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89570" y="2871848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B4F16-E760-BC27-2172-6BA0BD34356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40903C0D-D824-304B-816E-48C6B0D4C236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2838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4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14ADAC8-5303-B715-17A2-A32E92DD63F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3679" y="1944051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BAE342-839B-C879-BDE4-E3997D452506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29D8999-C4E9-621F-0F9E-560D2DE91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28" name="Picture 27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8A1AB854-7C74-F877-95B2-8825CFE3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621FEDE-7DD4-327F-34A3-DCD51CD9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B67F458-CCF3-4483-1B05-A1736BF28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description</a:t>
            </a:r>
            <a:endParaRPr lang="en-US" altLang="ja-JP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66201EAE-C42A-FDAF-4797-52F574DE9D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299" y="4358699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32B875A9-5461-7FAC-88B7-A0C1C935B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012" y="5715796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Time/location of event</a:t>
            </a:r>
            <a:endParaRPr lang="en-US" altLang="ja-JP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A52B5DA4-1ED4-49BD-2C16-DC56C6621D2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41052" y="1944051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2FA94BFC-8337-AFA8-D6E1-30A4A585E0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80672" y="4358699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8197E14-11A8-DFE9-1D18-AE8FC544A8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7663" y="1944051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EA1D056-2FA4-F896-BC6C-A83F6A2F7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07283" y="4358699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99643CC2-A5EF-9D20-1360-DF5D536682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94274" y="1944051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FB946AF-C665-67C9-2DCB-E34610FB6C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3894" y="4358699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ED99290-D62A-C410-0249-CD1099CBFE3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40903C0D-D824-304B-816E-48C6B0D4C236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1407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6 Aurora whit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14ADAC8-5303-B715-17A2-A32E92DD63F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3680" y="19440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BAE342-839B-C879-BDE4-E3997D452506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29D8999-C4E9-621F-0F9E-560D2DE91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28" name="Picture 27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8A1AB854-7C74-F877-95B2-8825CFE3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621FEDE-7DD4-327F-34A3-DCD51CD9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B67F458-CCF3-4483-1B05-A1736BF28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description</a:t>
            </a:r>
            <a:endParaRPr lang="en-US" altLang="ja-JP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66201EAE-C42A-FDAF-4797-52F574DE9D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13827" y="22558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32B875A9-5461-7FAC-88B7-A0C1C935B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012" y="5715796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Time/location of event</a:t>
            </a:r>
            <a:endParaRPr lang="en-US" altLang="ja-JP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A52B5DA4-1ED4-49BD-2C16-DC56C6621D2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83491" y="19440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8197E14-11A8-DFE9-1D18-AE8FC544A8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76627" y="19440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DFA05D4-3695-3B78-B835-4B8ECA6C9F5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962" y="22558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67431ED-0AFF-85ED-0E07-9795304094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19818" y="22558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6" name="Picture Placeholder 16">
            <a:extLst>
              <a:ext uri="{FF2B5EF4-FFF2-40B4-BE49-F238E27FC236}">
                <a16:creationId xmlns:a16="http://schemas.microsoft.com/office/drawing/2014/main" id="{EC8975E4-7265-C0DE-4445-CA10D20D9B7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93680" y="38871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DBB5061-A535-EB87-A8BE-FFB520A903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13827" y="41989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D35FB85-FA0C-7165-9E86-D8520CAA880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583491" y="38871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9992F21-635A-6803-3D0E-489CB53EBCC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576627" y="3887152"/>
            <a:ext cx="1463134" cy="146313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107375-41CF-249E-8E14-9C022B70BEA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962" y="41989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13FA246-595A-E9DE-0384-1901A96571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19818" y="4198960"/>
            <a:ext cx="1410306" cy="839518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40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Auror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7AFD3-706D-D2B8-88D6-7CEF7612C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007AC-07F6-40BB-957F-185A1A018FAF}" type="slidenum">
              <a:rPr lang="en-CA" smtClean="0"/>
              <a:pPr/>
              <a:t>‹nº›</a:t>
            </a:fld>
            <a:endParaRPr lang="en-CA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0964E5-FBB9-4502-02DF-54DF89D8A360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8000">
                <a:schemeClr val="tx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FC5AEDF-3C32-19B8-1D38-FDB2711FEE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2218369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/>
              <a:t>Click to add </a:t>
            </a:r>
            <a:br>
              <a:rPr lang="en-US"/>
            </a:br>
            <a:r>
              <a:rPr lang="en-US"/>
              <a:t>description</a:t>
            </a:r>
            <a:endParaRPr lang="en-US" altLang="ja-JP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888414-03E2-205F-EBAF-CB6DCC711D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642123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Event 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AEC18CEE-8775-B5E0-83FD-2A12EF8DB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0B6E0B44-C15D-5B19-D0F1-F64A5D1C33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EE8AE70-C95E-5FE6-B1DD-D8605A33D3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EA1C032-A8BE-3F86-5219-A12CD33EB1D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2117FC4-BBB3-7EED-D718-6CB8ABCD6A1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49F044C3-AA49-C85A-19F3-5AB4C68327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58396" y="589628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61565EC6-1D37-D3F8-33E8-BE6D0FE7EA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98016" y="3004276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3FA78EE8-C05B-2B6B-6508-E224320B44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9017" y="589628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F6B968C-EFF1-F9CC-6410-188BC0003F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8637" y="3004276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FA6A1AE-163E-67CF-AA5B-BCF3BC91A5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181" y="3706598"/>
            <a:ext cx="3525120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Time/location of event</a:t>
            </a:r>
            <a:endParaRPr lang="en-US" altLang="ja-JP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6C70D5A-E68D-B528-2C75-DB6044978C7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40903C0D-D824-304B-816E-48C6B0D4C236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60641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Solar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7AFD3-706D-D2B8-88D6-7CEF7612C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4007AC-07F6-40BB-957F-185A1A018FAF}" type="slidenum">
              <a:rPr lang="en-CA" smtClean="0"/>
              <a:pPr/>
              <a:t>‹nº›</a:t>
            </a:fld>
            <a:endParaRPr lang="en-CA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0964E5-FBB9-4502-02DF-54DF89D8A360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8000">
                <a:schemeClr val="accent4"/>
              </a:gs>
              <a:gs pos="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FC5AEDF-3C32-19B8-1D38-FDB2711FEE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2218369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/>
              <a:t>Click to add </a:t>
            </a:r>
            <a:br>
              <a:rPr lang="en-US"/>
            </a:br>
            <a:r>
              <a:rPr lang="en-US"/>
              <a:t>description</a:t>
            </a:r>
            <a:endParaRPr lang="en-US" altLang="ja-JP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888414-03E2-205F-EBAF-CB6DCC711D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642123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Event 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AEC18CEE-8775-B5E0-83FD-2A12EF8DB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0B6E0B44-C15D-5B19-D0F1-F64A5D1C33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EE8AE70-C95E-5FE6-B1DD-D8605A33D3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EA1C032-A8BE-3F86-5219-A12CD33EB1D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2117FC4-BBB3-7EED-D718-6CB8ABCD6A1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49F044C3-AA49-C85A-19F3-5AB4C68327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38600" y="589628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61565EC6-1D37-D3F8-33E8-BE6D0FE7EA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78220" y="3004276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3FA78EE8-C05B-2B6B-6508-E224320B44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803947" y="589628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F6B968C-EFF1-F9CC-6410-188BC0003F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43567" y="3004276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FA6A1AE-163E-67CF-AA5B-BCF3BC91A5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181" y="3706598"/>
            <a:ext cx="3525120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Time/location of event</a:t>
            </a:r>
            <a:endParaRPr lang="en-US" altLang="ja-JP"/>
          </a:p>
        </p:txBody>
      </p:sp>
      <p:sp>
        <p:nvSpPr>
          <p:cNvPr id="2" name="Picture Placeholder 16">
            <a:extLst>
              <a:ext uri="{FF2B5EF4-FFF2-40B4-BE49-F238E27FC236}">
                <a16:creationId xmlns:a16="http://schemas.microsoft.com/office/drawing/2014/main" id="{127D5276-B274-588F-48A8-7AF94DF8FE4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569294" y="642123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980403-B63D-5F45-6D71-D8827B26C39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8914" y="3056771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39AC574-3534-84A1-8764-52BA9AE43A3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40903C0D-D824-304B-816E-48C6B0D4C236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738441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Aurora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EE93BD-9CDE-997C-4924-4904FD6C50CA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tx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A79090-340A-DA8A-1D3F-E3495C02DCEA}"/>
              </a:ext>
            </a:extLst>
          </p:cNvPr>
          <p:cNvGrpSpPr/>
          <p:nvPr userDrawn="1"/>
        </p:nvGrpSpPr>
        <p:grpSpPr>
          <a:xfrm rot="10800000">
            <a:off x="9071081" y="-3042"/>
            <a:ext cx="3120919" cy="1934970"/>
            <a:chOff x="0" y="3874168"/>
            <a:chExt cx="4812632" cy="2983832"/>
          </a:xfrm>
        </p:grpSpPr>
        <p:pic>
          <p:nvPicPr>
            <p:cNvPr id="18" name="Picture 1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6859C31-12F6-9364-5A5B-96DA9D0E30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19" name="Graphic 4">
              <a:extLst>
                <a:ext uri="{FF2B5EF4-FFF2-40B4-BE49-F238E27FC236}">
                  <a16:creationId xmlns:a16="http://schemas.microsoft.com/office/drawing/2014/main" id="{D42BE596-6D21-7738-982A-6C68DAB62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986B1C9-D9F4-0392-E7B3-16FB24A3B2C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9EAFD5-004E-7515-B3CC-D6B86C3EE1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3E6964-748E-A3CC-CE0D-3EE4E00255F1}"/>
              </a:ext>
            </a:extLst>
          </p:cNvPr>
          <p:cNvSpPr txBox="1">
            <a:spLocks/>
          </p:cNvSpPr>
          <p:nvPr userDrawn="1"/>
        </p:nvSpPr>
        <p:spPr>
          <a:xfrm>
            <a:off x="5972536" y="6358387"/>
            <a:ext cx="2180863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1D187E9-F88D-B746-B864-478E8F43D9C0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7163B07-1402-8D73-D866-E66A1BC3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536" y="457200"/>
            <a:ext cx="5686064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D0B9122-2D2E-F3B3-70A5-DF4DA74578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71660" y="5786887"/>
            <a:ext cx="302696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Time/location of event</a:t>
            </a:r>
            <a:endParaRPr lang="en-US" altLang="ja-JP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DF6F6DF-04C8-D8DA-D528-BF3D8DD009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1660" y="1063892"/>
            <a:ext cx="5686940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description</a:t>
            </a:r>
            <a:endParaRPr lang="en-US" altLang="ja-JP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F91C625A-6271-68E8-AF98-FAA531AE9A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58994" y="1931929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41A96E14-3169-CA83-72D4-240205D797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8614" y="4346577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4" name="Picture Placeholder 16">
            <a:extLst>
              <a:ext uri="{FF2B5EF4-FFF2-40B4-BE49-F238E27FC236}">
                <a16:creationId xmlns:a16="http://schemas.microsoft.com/office/drawing/2014/main" id="{EA52B7E0-9237-1603-D82B-657D0C84329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29615" y="1931929"/>
            <a:ext cx="2194591" cy="2194591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37C0639-A778-242A-06DE-98D14B0DD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69235" y="4346577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3CD51861-81B0-0C2D-BC58-BC038F2517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912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add picture. Send to back </a:t>
            </a:r>
          </a:p>
        </p:txBody>
      </p:sp>
    </p:spTree>
    <p:extLst>
      <p:ext uri="{BB962C8B-B14F-4D97-AF65-F5344CB8AC3E}">
        <p14:creationId xmlns:p14="http://schemas.microsoft.com/office/powerpoint/2010/main" val="37255293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Solar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EE93BD-9CDE-997C-4924-4904FD6C50CA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8000">
                <a:schemeClr val="accent4"/>
              </a:gs>
              <a:gs pos="3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E25C83-8310-6874-74AA-D4A120A96EB7}"/>
              </a:ext>
            </a:extLst>
          </p:cNvPr>
          <p:cNvGrpSpPr/>
          <p:nvPr userDrawn="1"/>
        </p:nvGrpSpPr>
        <p:grpSpPr>
          <a:xfrm rot="10800000">
            <a:off x="9071081" y="-3042"/>
            <a:ext cx="3120919" cy="1934970"/>
            <a:chOff x="0" y="3874168"/>
            <a:chExt cx="4812632" cy="2983832"/>
          </a:xfrm>
        </p:grpSpPr>
        <p:pic>
          <p:nvPicPr>
            <p:cNvPr id="22" name="Picture 2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3CADC62-43EB-1E16-6CE4-F94DD1CF4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23" name="Graphic 4">
              <a:extLst>
                <a:ext uri="{FF2B5EF4-FFF2-40B4-BE49-F238E27FC236}">
                  <a16:creationId xmlns:a16="http://schemas.microsoft.com/office/drawing/2014/main" id="{4650BDFC-BFA3-1C01-8853-207821F45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986B1C9-D9F4-0392-E7B3-16FB24A3B2C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9EAFD5-004E-7515-B3CC-D6B86C3EE1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7163B07-1402-8D73-D866-E66A1BC3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536" y="457200"/>
            <a:ext cx="5686064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D0B9122-2D2E-F3B3-70A5-DF4DA74578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71660" y="5786887"/>
            <a:ext cx="302696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Time/location of event</a:t>
            </a:r>
            <a:endParaRPr lang="en-US" altLang="ja-JP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DF6F6DF-04C8-D8DA-D528-BF3D8DD009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1660" y="1063892"/>
            <a:ext cx="5686940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description</a:t>
            </a:r>
            <a:endParaRPr lang="en-US" altLang="ja-JP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F91C625A-6271-68E8-AF98-FAA531AE9A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57988" y="2127784"/>
            <a:ext cx="2934388" cy="2934388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41A96E14-3169-CA83-72D4-240205D797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90744" y="3160995"/>
            <a:ext cx="2115353" cy="86796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Position</a:t>
            </a:r>
          </a:p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962FCE9B-6681-474D-B7B8-E4F537F02F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912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add picture. Send to back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95ADDEB-C9A6-DDB0-D1B7-2E52092DDA5C}"/>
              </a:ext>
            </a:extLst>
          </p:cNvPr>
          <p:cNvSpPr txBox="1">
            <a:spLocks/>
          </p:cNvSpPr>
          <p:nvPr userDrawn="1"/>
        </p:nvSpPr>
        <p:spPr>
          <a:xfrm>
            <a:off x="5972536" y="6358387"/>
            <a:ext cx="2180863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1D187E9-F88D-B746-B864-478E8F43D9C0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9192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altLang="ja-JP"/>
              <a:t>Clique para editar o título Mestre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9293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A70BBA-DA3C-37D0-5D4D-A03E1CBF15CF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8000">
                <a:schemeClr val="tx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083E453-7385-41B3-D473-6E8B6BE5A6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2980CE56-30C1-7372-D578-7D075C54F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475867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C2DDE25-1D97-CF66-8BD8-30D75613AD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731250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08078EB-BF91-EA10-B1F4-80337263D0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475867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A14E7B4-362A-BD9D-20BC-1A49BA9193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731250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DD613A2-9268-FBB5-D0F4-6F9223A28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150BB8-BD6B-3A8D-FDC3-19C28DBEBC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820FFE5-278A-DC9A-D138-48E5C716E2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4BB59D-2232-A9BE-EF45-DB5DC8262E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9E5CA5B-B2C5-8BD0-45D2-3BEAAB7FA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140B4345-3A10-98C9-E7C2-004EE9D281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67644EC-7095-E826-C992-17AB9481E6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041994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B346335B-FD18-206B-BE99-E9DBC1C1FEF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297376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76855D7-5B70-769D-38DA-072522A06F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041994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11EFAC1-A9E2-0E87-DBC3-5A4695E46C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297376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4362412-1561-176F-F7B0-9666AB5C23D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8F8FC973-7884-5F81-A76D-1CCF8DEF54E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96AE3640-2352-5643-E423-4F51716029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CA006B3-5E59-6BE6-554F-12BBF4A5C54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A94650DB-2490-B1A8-2EF4-7C60CE4CD5C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41A1528-8620-9813-F656-EBB8C8DDCC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073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B36773F-04B1-1AD1-C9EE-E6FA87CF46CE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7CBAD7-DA8C-39EA-DE13-C4F71822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D29F648-D2D0-F741-BE71-E2B5C54492E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17174E8-2DC2-3B64-DFD1-48082F83D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4F0200C-7CA0-5AD1-870F-0D1190AF26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4997" y="1436439"/>
            <a:ext cx="6713603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1B115AE-41C0-AF13-E978-DE83CD37D0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4997" y="1700227"/>
            <a:ext cx="6713603" cy="2695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F64CA47-C216-9A18-7AAD-23ABA7D1AE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7596" y="1454911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E677C54C-9B18-5816-EF60-FCB3E266ACD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944997" y="2273271"/>
            <a:ext cx="6713603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BBD1A7-2488-FCD7-37D2-3B3AF4CC998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944997" y="2537059"/>
            <a:ext cx="6713603" cy="2695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ACDE102-67FD-8281-BF2D-03F545FB356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267596" y="2279134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820A2FF-A323-C0F7-593A-5F6C5DDCC58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944997" y="3101128"/>
            <a:ext cx="6713603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266E905-9E56-6E50-D8C7-5505F71AAF3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944997" y="3364916"/>
            <a:ext cx="6713603" cy="2695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06AC57B-B835-871E-EB93-0DED4C4B96D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267596" y="3103357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54C3DEC-60F4-E2A6-57DE-CB5BF139493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944997" y="3932180"/>
            <a:ext cx="6713603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06C587C-F5E9-0C0F-4268-C900166AF12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944997" y="4195968"/>
            <a:ext cx="6713603" cy="2695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8D7E21F-40B3-562A-F237-60226C996CC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67596" y="3927580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DF9A14D-9782-70E5-4ABB-39D0E0CE5C4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944997" y="4742822"/>
            <a:ext cx="6713603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E7FE82BD-9C9B-920D-ADCF-8293D117E21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944997" y="5006610"/>
            <a:ext cx="6713603" cy="2695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2754F7-CB4E-479D-6BCC-6BA0F1570B8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267596" y="4751803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EABD01B-DA1C-227A-2DA8-A61CC406377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944997" y="5557556"/>
            <a:ext cx="6713603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7853F09A-107C-5ADD-2BB1-F612E86EE21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944997" y="5821344"/>
            <a:ext cx="6713603" cy="2695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3F3B114-2181-C598-0E8A-915E8F959C9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4267596" y="5576028"/>
            <a:ext cx="513347" cy="5174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A5C95FD-B41E-363B-6770-62BDC946B7F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588868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B36773F-04B1-1AD1-C9EE-E6FA87CF46CE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7291999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D29F648-D2D0-F741-BE71-E2B5C54492E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17174E8-2DC2-3B64-DFD1-48082F83D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AA94942-135B-2581-8F5A-53D584B2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6312367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7CD2E81-F03D-BE47-B8FC-0A1DD1EB49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6312861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description</a:t>
            </a:r>
            <a:endParaRPr lang="en-US" altLang="ja-JP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8389F2F-5FAD-7531-75D9-1AFEF8FA04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807171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image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908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_2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BC147F17-ECE8-FF3C-3BFC-76F95A656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9B49B9-5409-2C58-8CA2-A8522FD2FF85}"/>
              </a:ext>
            </a:extLst>
          </p:cNvPr>
          <p:cNvSpPr/>
          <p:nvPr userDrawn="1"/>
        </p:nvSpPr>
        <p:spPr>
          <a:xfrm>
            <a:off x="0" y="0"/>
            <a:ext cx="11685352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2079E4-0305-4756-836E-D8A614194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FE0727-EAB0-8658-285C-BDDC27830A08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1DEAC-8529-5639-CE9F-8DD41DCFD4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18462DC-46FE-E54C-0A0C-1967DAF3B73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7786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_3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on a train&#10;&#10;Description automatically generated with medium confidence">
            <a:extLst>
              <a:ext uri="{FF2B5EF4-FFF2-40B4-BE49-F238E27FC236}">
                <a16:creationId xmlns:a16="http://schemas.microsoft.com/office/drawing/2014/main" id="{C93A9FB0-D140-0899-B157-BB48D7626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9B49B9-5409-2C58-8CA2-A8522FD2FF85}"/>
              </a:ext>
            </a:extLst>
          </p:cNvPr>
          <p:cNvSpPr/>
          <p:nvPr userDrawn="1"/>
        </p:nvSpPr>
        <p:spPr>
          <a:xfrm>
            <a:off x="0" y="0"/>
            <a:ext cx="11413314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2079E4-0305-4756-836E-D8A614194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FE0727-EAB0-8658-285C-BDDC27830A08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1DEAC-8529-5639-CE9F-8DD41DCFD4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26BC5B3-F893-3687-4709-6543D3D8E4C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383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_4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covering her face with her hands&#10;&#10;Description automatically generated with medium confidence">
            <a:extLst>
              <a:ext uri="{FF2B5EF4-FFF2-40B4-BE49-F238E27FC236}">
                <a16:creationId xmlns:a16="http://schemas.microsoft.com/office/drawing/2014/main" id="{F023D083-D01F-48FA-860B-0D495C46A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2079E4-0305-4756-836E-D8A614194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FE0727-EAB0-8658-285C-BDDC27830A08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1DEAC-8529-5639-CE9F-8DD41DCFD4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CB1FF22-F997-B5CA-C7D2-748EE18C29F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9722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_5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the hands on the head&#10;&#10;Description automatically generated with low confidence">
            <a:extLst>
              <a:ext uri="{FF2B5EF4-FFF2-40B4-BE49-F238E27FC236}">
                <a16:creationId xmlns:a16="http://schemas.microsoft.com/office/drawing/2014/main" id="{E831035A-9ADA-4B3A-7F24-803236ED79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29689D-71F1-6082-23ED-4E0DB202E832}"/>
              </a:ext>
            </a:extLst>
          </p:cNvPr>
          <p:cNvSpPr/>
          <p:nvPr userDrawn="1"/>
        </p:nvSpPr>
        <p:spPr>
          <a:xfrm>
            <a:off x="0" y="0"/>
            <a:ext cx="11938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29661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2079E4-0305-4756-836E-D8A614194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FE0727-EAB0-8658-285C-BDDC27830A08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1DEAC-8529-5639-CE9F-8DD41DCFD4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90C931C-5A93-9E63-71BE-B7325245172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179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_6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omputer, computer&#10;&#10;Description automatically generated">
            <a:extLst>
              <a:ext uri="{FF2B5EF4-FFF2-40B4-BE49-F238E27FC236}">
                <a16:creationId xmlns:a16="http://schemas.microsoft.com/office/drawing/2014/main" id="{CF31711D-E958-B5E1-DC5B-19AE1643D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F9E8F9-01DE-9758-2DBF-ED1636A60892}"/>
              </a:ext>
            </a:extLst>
          </p:cNvPr>
          <p:cNvSpPr/>
          <p:nvPr userDrawn="1"/>
        </p:nvSpPr>
        <p:spPr>
          <a:xfrm>
            <a:off x="0" y="0"/>
            <a:ext cx="11573501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2079E4-0305-4756-836E-D8A614194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FE0727-EAB0-8658-285C-BDDC27830A08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1DEAC-8529-5639-CE9F-8DD41DCFD4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F2C383F-A259-1ED5-0931-707459A3167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241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_7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men sitting on a bench in front of a field of flowers&#10;&#10;Description automatically generated with low confidence">
            <a:extLst>
              <a:ext uri="{FF2B5EF4-FFF2-40B4-BE49-F238E27FC236}">
                <a16:creationId xmlns:a16="http://schemas.microsoft.com/office/drawing/2014/main" id="{76AD806B-390D-E840-6B54-B4F4A1479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F9E8F9-01DE-9758-2DBF-ED1636A60892}"/>
              </a:ext>
            </a:extLst>
          </p:cNvPr>
          <p:cNvSpPr/>
          <p:nvPr userDrawn="1"/>
        </p:nvSpPr>
        <p:spPr>
          <a:xfrm>
            <a:off x="-1" y="0"/>
            <a:ext cx="11791951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2079E4-0305-4756-836E-D8A614194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FE0727-EAB0-8658-285C-BDDC27830A08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1DEAC-8529-5639-CE9F-8DD41DCFD4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3153B45-EE39-8DBB-3BF2-9883413519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124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87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image_7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, bridge, arch&#10;&#10;Description automatically generated">
            <a:extLst>
              <a:ext uri="{FF2B5EF4-FFF2-40B4-BE49-F238E27FC236}">
                <a16:creationId xmlns:a16="http://schemas.microsoft.com/office/drawing/2014/main" id="{E1ACD936-5C21-E4E5-1042-EA7026FC7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84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F9E8F9-01DE-9758-2DBF-ED1636A60892}"/>
              </a:ext>
            </a:extLst>
          </p:cNvPr>
          <p:cNvSpPr/>
          <p:nvPr userDrawn="1"/>
        </p:nvSpPr>
        <p:spPr>
          <a:xfrm>
            <a:off x="-1" y="0"/>
            <a:ext cx="11791951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2079E4-0305-4756-836E-D8A614194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FE0727-EAB0-8658-285C-BDDC27830A08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1DEAC-8529-5639-CE9F-8DD41DCFD4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3153B45-EE39-8DBB-3BF2-9883413519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592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image_7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tall buildings&#10;&#10;Description automatically generated with low confidence">
            <a:extLst>
              <a:ext uri="{FF2B5EF4-FFF2-40B4-BE49-F238E27FC236}">
                <a16:creationId xmlns:a16="http://schemas.microsoft.com/office/drawing/2014/main" id="{68C72BF4-2125-2AAF-3F7F-7085C4C6F0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4" t="12344" r="394" b="39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F9E8F9-01DE-9758-2DBF-ED1636A60892}"/>
              </a:ext>
            </a:extLst>
          </p:cNvPr>
          <p:cNvSpPr/>
          <p:nvPr userDrawn="1"/>
        </p:nvSpPr>
        <p:spPr>
          <a:xfrm>
            <a:off x="-1" y="0"/>
            <a:ext cx="11791951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2079E4-0305-4756-836E-D8A614194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FE0727-EAB0-8658-285C-BDDC27830A08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1DEAC-8529-5639-CE9F-8DD41DCFD4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3153B45-EE39-8DBB-3BF2-9883413519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2500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image_7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at windmills&#10;&#10;Description automatically generated with medium confidence">
            <a:extLst>
              <a:ext uri="{FF2B5EF4-FFF2-40B4-BE49-F238E27FC236}">
                <a16:creationId xmlns:a16="http://schemas.microsoft.com/office/drawing/2014/main" id="{4F73063A-8DA1-C862-AA4D-84803B575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273" b="33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F9E8F9-01DE-9758-2DBF-ED1636A60892}"/>
              </a:ext>
            </a:extLst>
          </p:cNvPr>
          <p:cNvSpPr/>
          <p:nvPr userDrawn="1"/>
        </p:nvSpPr>
        <p:spPr>
          <a:xfrm>
            <a:off x="-1" y="0"/>
            <a:ext cx="11791951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D6B59-4521-7D75-C536-AD2AE660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648" y="2854036"/>
            <a:ext cx="5369545" cy="285504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18FCB4-98AD-97BD-CED2-550A4089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48" y="1720755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A2079E4-0305-4756-836E-D8A614194C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CFE0727-EAB0-8658-285C-BDDC27830A08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F21DEAC-8529-5639-CE9F-8DD41DCFD4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3153B45-EE39-8DBB-3BF2-9883413519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4C0E0BF-3C11-3F4C-AB31-EDE2E2DE749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889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B0442C-688F-EA63-B29F-C0004D8FB66D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tx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C51C4307-AD8F-BC5C-6EBC-99CF3E98E53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2D4661F-094F-A471-A613-C0C4EAC0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C8F2B6-8EC7-2E47-4557-8B38A1524E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D51489A-7D4D-EA7B-9EAF-14A0630524F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2417735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AA5F304-5512-142F-627C-4AFB07E16B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1947351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0A53547-B6E9-42CC-255C-79DB0312F29B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4295223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7D1BF27-876C-2DD7-F1DA-DFD440FAF44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3813106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93F9955-718C-08A1-83DE-D3B8C4322DE4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416F605-145A-DC4D-BA37-9CBDB2BBB683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E03B208-B3F5-A210-CEE5-A15288CBB80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88F16F-49A3-C5D9-39EC-2833E92D9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2719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B0442C-688F-EA63-B29F-C0004D8FB66D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tx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C51C4307-AD8F-BC5C-6EBC-99CF3E98E53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2D4661F-094F-A471-A613-C0C4EAC0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C8F2B6-8EC7-2E47-4557-8B38A1524E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D51489A-7D4D-EA7B-9EAF-14A0630524F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AA5F304-5512-142F-627C-4AFB07E16B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0A53547-B6E9-42CC-255C-79DB0312F29B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7D1BF27-876C-2DD7-F1DA-DFD440FAF44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853F73A-7DFA-FC4E-A615-BF088ABC18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44B0366-4148-C081-0504-2B43C905AF5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13DCAED-205C-0AD0-8A1B-66BFCC717AD0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C60034B-2663-7CC3-313B-D0B4051EE8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0A91237-7BD9-1745-8368-D42BE64C547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E03B208-B3F5-A210-CEE5-A15288CBB80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88F16F-49A3-C5D9-39EC-2833E92D9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DC16B35-A3FB-5542-7368-B6D716C9EFA7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416F605-145A-DC4D-BA37-9CBDB2BBB683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685886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5199AA-F5F7-BA97-83CD-0146D84F8968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3000">
                <a:schemeClr val="tx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C51C4307-AD8F-BC5C-6EBC-99CF3E98E53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2D4661F-094F-A471-A613-C0C4EAC0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C8F2B6-8EC7-2E47-4557-8B38A1524E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D51489A-7D4D-EA7B-9EAF-14A0630524F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AA5F304-5512-142F-627C-4AFB07E16B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0A53547-B6E9-42CC-255C-79DB0312F29B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7D1BF27-876C-2DD7-F1DA-DFD440FAF44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853F73A-7DFA-FC4E-A615-BF088ABC18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44B0366-4148-C081-0504-2B43C905AF5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13DCAED-205C-0AD0-8A1B-66BFCC717AD0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C60034B-2663-7CC3-313B-D0B4051EE8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0A91237-7BD9-1745-8368-D42BE64C547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E03B208-B3F5-A210-CEE5-A15288CBB80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88F16F-49A3-C5D9-39EC-2833E92D9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A11BF88-F6EE-9442-FA2E-575D8871B91F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416F605-145A-DC4D-BA37-9CBDB2BBB683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6687705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74909E-C615-2BB3-17A2-CB33170E101A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tx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B36773F-04B1-1AD1-C9EE-E6FA87CF46CE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7CBAD7-DA8C-39EA-DE13-C4F71822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D93B34B4-AE2A-0E01-5772-E388190632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0D35DA-DF17-5EE0-357B-78F9686D796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7CEEB65-F6D9-5149-97B4-650A5783487D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D29F648-D2D0-F741-BE71-E2B5C54492E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17174E8-2DC2-3B64-DFD1-48082F83D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7469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B2FB1D-EA0B-75DF-3A0D-5E29F9D991A8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B36773F-04B1-1AD1-C9EE-E6FA87CF46CE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7CBAD7-DA8C-39EA-DE13-C4F71822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D93B34B4-AE2A-0E01-5772-E388190632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D29F648-D2D0-F741-BE71-E2B5C54492E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17174E8-2DC2-3B64-DFD1-48082F83D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89B88E8-3D03-AB9D-2379-348CA0A6283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7CEEB65-F6D9-5149-97B4-650A5783487D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1812535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B36773F-04B1-1AD1-C9EE-E6FA87CF46CE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87CBAD7-DA8C-39EA-DE13-C4F71822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D93B34B4-AE2A-0E01-5772-E388190632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D29F648-D2D0-F741-BE71-E2B5C54492E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17174E8-2DC2-3B64-DFD1-48082F83D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CC70CC3-5B39-B8DC-AD74-55584DC1CD2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7CEEB65-F6D9-5149-97B4-650A5783487D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73940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8C56EE-8060-7012-2481-79FC6A22D8C8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tx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46AC4379-C835-6D58-E4A5-D165FFC0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1FC616-40E3-06FF-4838-DC051346BD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0391E68-5CD7-A1C9-2D29-4993B0498F0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03A35D5-3703-7F92-4EAA-A8B807D0E9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0341DCD-EB7B-8523-40CE-B2A29659324E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3" name="Picture 2" descr="A person and person laughing&#10;&#10;Description automatically generated with low confidence">
            <a:extLst>
              <a:ext uri="{FF2B5EF4-FFF2-40B4-BE49-F238E27FC236}">
                <a16:creationId xmlns:a16="http://schemas.microsoft.com/office/drawing/2014/main" id="{105875D5-B644-F47A-8C5A-AC959E190F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122" r="10378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85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13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06D3C05-EB7D-2CEA-A270-BE95085DDECF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2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46AC4379-C835-6D58-E4A5-D165FFC0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1FC616-40E3-06FF-4838-DC051346BD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0391E68-5CD7-A1C9-2D29-4993B0498F0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03A35D5-3703-7F92-4EAA-A8B807D0E9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0341DCD-EB7B-8523-40CE-B2A29659324E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©2022 Avanade Inc. All Rights Reserved.</a:t>
            </a:r>
          </a:p>
        </p:txBody>
      </p:sp>
      <p:pic>
        <p:nvPicPr>
          <p:cNvPr id="3" name="Picture 2" descr="A picture containing text, person, table, sitting&#10;&#10;Description automatically generated">
            <a:extLst>
              <a:ext uri="{FF2B5EF4-FFF2-40B4-BE49-F238E27FC236}">
                <a16:creationId xmlns:a16="http://schemas.microsoft.com/office/drawing/2014/main" id="{1FAD323C-D734-EC83-9B01-2A8C4F30F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6861" r="15969"/>
          <a:stretch/>
        </p:blipFill>
        <p:spPr>
          <a:xfrm>
            <a:off x="0" y="0"/>
            <a:ext cx="8229600" cy="68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090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27426AC5-F715-CDD0-0456-5A2CF97DA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C706E87-A3CE-42C0-8AC3-CB32B487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B7443BB-2DEA-D438-8A00-0903508D4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38E1037-F402-14D5-4F32-199357A5080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F1F448A-5A07-6D0D-D765-4902CEEBDB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2AF1B74-C9BF-CA2A-0EA9-BB11AD34D87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7CEEB65-F6D9-5149-97B4-650A5783487D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717843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D9132B-DD2B-A772-639B-7BFC0A3D2076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tx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B27458DD-EDAB-160D-5C8D-25B66F373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9" name="Content Placeholder 20">
            <a:extLst>
              <a:ext uri="{FF2B5EF4-FFF2-40B4-BE49-F238E27FC236}">
                <a16:creationId xmlns:a16="http://schemas.microsoft.com/office/drawing/2014/main" id="{570AFB6B-A9FF-A0DF-4D10-93D2F872AD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</a:t>
            </a:r>
            <a:r>
              <a:rPr lang="en-GB" err="1"/>
              <a:t>levelx</a:t>
            </a:r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8ED23EB-9D0F-35A7-6E1A-B7C831CA1F0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0ED5D4A-ED82-198F-92DE-5EA907419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FD63F4F7-DA8E-38FF-8D41-C82518099794}"/>
              </a:ext>
            </a:extLst>
          </p:cNvPr>
          <p:cNvSpPr txBox="1">
            <a:spLocks/>
          </p:cNvSpPr>
          <p:nvPr userDrawn="1"/>
        </p:nvSpPr>
        <p:spPr>
          <a:xfrm>
            <a:off x="5972536" y="6358387"/>
            <a:ext cx="2180863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00A3C77-5B94-9B4F-833D-929BB4ABD0AE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2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9D18F9C-64F1-1CD1-DB53-89500FD2B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191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D9132B-DD2B-A772-639B-7BFC0A3D2076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tx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B27458DD-EDAB-160D-5C8D-25B66F373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9" name="Content Placeholder 20">
            <a:extLst>
              <a:ext uri="{FF2B5EF4-FFF2-40B4-BE49-F238E27FC236}">
                <a16:creationId xmlns:a16="http://schemas.microsoft.com/office/drawing/2014/main" id="{570AFB6B-A9FF-A0DF-4D10-93D2F872AD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8ED23EB-9D0F-35A7-6E1A-B7C831CA1F0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0ED5D4A-ED82-198F-92DE-5EA907419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BA72FD70-7CF8-BBD8-D6FB-7016FAF3D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912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add picture. Send to back 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FD63F4F7-DA8E-38FF-8D41-C82518099794}"/>
              </a:ext>
            </a:extLst>
          </p:cNvPr>
          <p:cNvSpPr txBox="1">
            <a:spLocks/>
          </p:cNvSpPr>
          <p:nvPr userDrawn="1"/>
        </p:nvSpPr>
        <p:spPr>
          <a:xfrm>
            <a:off x="5972536" y="6358387"/>
            <a:ext cx="2180863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1555D9C-999D-E349-A0DF-132FA076E852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227489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2A9F735C-78E0-0D7F-E4CA-6841E39F74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F75269-52A1-0818-CDD6-741BD34E88CF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4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DAE1D70-9266-1560-EBAF-9E49A3E79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5A76BFF3-B278-C4C9-797B-F95512B95A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3C60E60-6C61-5CE6-AA3E-9ADC98A28DF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4A6FC8D-AB72-68AE-8264-AB3CA91994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C5365E0-3D09-6193-26AD-7A6BCDE24489}"/>
              </a:ext>
            </a:extLst>
          </p:cNvPr>
          <p:cNvSpPr txBox="1">
            <a:spLocks/>
          </p:cNvSpPr>
          <p:nvPr userDrawn="1"/>
        </p:nvSpPr>
        <p:spPr>
          <a:xfrm>
            <a:off x="5972536" y="6358387"/>
            <a:ext cx="2180863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C0775D8-EF1B-2A4C-879D-F8E748DBC174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045838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6F92F06E-DFDF-DEFE-03A6-8EB4B2B90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9A59A0-CD71-75D6-FF0D-97AB0CAAA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7BFD043-FCEF-F5FE-16F8-88AB0D9A0C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8FB600B-8336-597D-654B-9A6E957F5E0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1A096BF-1988-D1A8-9A8B-B143C5048D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052BAC4-5319-02AC-7776-AD8F02349CCA}"/>
              </a:ext>
            </a:extLst>
          </p:cNvPr>
          <p:cNvSpPr txBox="1">
            <a:spLocks/>
          </p:cNvSpPr>
          <p:nvPr userDrawn="1"/>
        </p:nvSpPr>
        <p:spPr>
          <a:xfrm>
            <a:off x="5972536" y="6358387"/>
            <a:ext cx="2180863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5615A60-F39C-5E40-837A-94E1E65E6EA4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8444065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9A59A0-CD71-75D6-FF0D-97AB0CAAA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7BFD043-FCEF-F5FE-16F8-88AB0D9A0C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8FB600B-8336-597D-654B-9A6E957F5E0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1A096BF-1988-D1A8-9A8B-B143C5048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052BAC4-5319-02AC-7776-AD8F02349CCA}"/>
              </a:ext>
            </a:extLst>
          </p:cNvPr>
          <p:cNvSpPr txBox="1">
            <a:spLocks/>
          </p:cNvSpPr>
          <p:nvPr userDrawn="1"/>
        </p:nvSpPr>
        <p:spPr>
          <a:xfrm>
            <a:off x="5972536" y="6358387"/>
            <a:ext cx="2180863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8C2DAC0D-44A8-FD49-9A9B-A1FD00636449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763403F-9C77-88EA-C5E4-605EB59C20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912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add picture. Send to back </a:t>
            </a:r>
          </a:p>
        </p:txBody>
      </p:sp>
    </p:spTree>
    <p:extLst>
      <p:ext uri="{BB962C8B-B14F-4D97-AF65-F5344CB8AC3E}">
        <p14:creationId xmlns:p14="http://schemas.microsoft.com/office/powerpoint/2010/main" val="86434294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77069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24692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84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461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2D5CEBC-9B66-0806-2DBB-24D2F35588CE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tx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272669-0BE7-B403-6ED4-3494B26CAF0B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5E37DB-5FFE-8A41-CBBB-F72FC89E7EE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266C85-2000-B6A7-D326-FDA80220948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>
              <a:solidFill>
                <a:schemeClr val="bg1"/>
              </a:solidFill>
            </a:endParaRP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697CDD79-7E68-494F-C791-07EAF72143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0B7234E-598D-E230-B6BC-0292D40D77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BD09AE29-DFC9-F7BF-1D46-C68670F41C4C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2D522325-D35F-F247-B815-7FB578FAFDA4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668D98A2-A4F7-60A3-CA66-27A549C3CC95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150974B6-491F-B980-30D4-D6DC37AF1173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AEBCA289-C21E-E0B9-371A-9112C4A07A8C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660D333-375E-C35E-86C1-CFEFF855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39AD68B-2292-EE74-9004-AAA7B142AE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1AF3FF8-3087-CBB3-DED8-3E68BE72B97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4EB0B43-9E2A-C346-A15B-FF5F4CD1D229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D0E7395-227B-56FE-FD1D-1803BD57B46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0FB7F1F-B599-7765-F310-619DB930B8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7273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6E44369-40EF-DBA2-0E48-F1938489FCD7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tx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93CBF60-BA17-992C-5CD0-0F433D0B13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ECD53D95-65E5-EA74-6935-9579412BC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7" name="Content Placeholder 20">
            <a:extLst>
              <a:ext uri="{FF2B5EF4-FFF2-40B4-BE49-F238E27FC236}">
                <a16:creationId xmlns:a16="http://schemas.microsoft.com/office/drawing/2014/main" id="{5347AE0D-AEB3-11F5-2B26-9EEF983FB6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C49198-712B-3960-D78A-7A3A84C5CA56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7B362A-9E20-5D6E-4A7F-D5F5797A06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A35556-E09A-9F83-BA10-B310FE284D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48EBF6-93A6-A7C7-1ED1-445DB6384C2F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B9B28D-5412-982E-48BC-514772428F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6DF8306-25B3-B39C-57EB-FD28F38E41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2850A5D5-032B-BCFB-1D7E-2DF140013A9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DBB50577-834E-A607-C074-DC0EDF7BEAE7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9FD4CBB1-E932-EB47-3767-2FC277639EE6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7A44DB7D-14E3-3745-6BBF-52D9DC2C252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0ED27766-ECE2-196A-1857-FE1826E7A2E5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638A694-8100-2F6A-1745-7E9E3129E786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6CC12A9A-22ED-0E28-D69D-69839304BBC0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F2B2E627-DBD5-BC5A-6481-41941A2AE1F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B65F6ADE-DBD2-78EC-4101-F05184166EA9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B6D583-6BA3-7C47-BC97-8443FE8F5E36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A62D644-18E2-0905-99A3-166B3B23469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0856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9B5799B-D1DA-12E9-C7C7-0B0E58F0A477}"/>
              </a:ext>
            </a:extLst>
          </p:cNvPr>
          <p:cNvSpPr txBox="1">
            <a:spLocks/>
          </p:cNvSpPr>
          <p:nvPr userDrawn="1"/>
        </p:nvSpPr>
        <p:spPr>
          <a:xfrm>
            <a:off x="5972536" y="6358387"/>
            <a:ext cx="2180863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3E96824-31DF-584B-A309-B097A42251C7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133728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9018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26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  <a:endParaRPr lang="en-US" sz="22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C34E2A-89F1-B57A-2AF8-4EB4134A14B8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64F90FC-9636-1040-AF20-875779B81C4A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497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B1FCBD5D-9503-A85D-C861-48AC185C0B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  <a:endParaRPr lang="en-US" sz="22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22E9A4-F180-D8A3-8612-28A4575B8C0D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64F90FC-9636-1040-AF20-875779B81C4A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5432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64F90FC-9636-1040-AF20-875779B81C4A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41722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27D33-058C-453D-1916-D4217138DC5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64F90FC-9636-1040-AF20-875779B81C4A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9980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adient_Cover">
    <p:bg>
      <p:bgPr>
        <a:gradFill flip="none" rotWithShape="1">
          <a:gsLst>
            <a:gs pos="99000">
              <a:schemeClr val="tx2">
                <a:lumMod val="75000"/>
              </a:schemeClr>
            </a:gs>
            <a:gs pos="3000">
              <a:schemeClr val="tx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27C29-D39B-B99B-70B7-CD3F76444DF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64F90FC-9636-1040-AF20-875779B81C4A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0724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851149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Gradient_Cover">
    <p:bg>
      <p:bgPr>
        <a:gradFill flip="none" rotWithShape="1">
          <a:gsLst>
            <a:gs pos="99000">
              <a:schemeClr val="accent3">
                <a:lumMod val="75000"/>
              </a:schemeClr>
            </a:gs>
            <a:gs pos="3000">
              <a:schemeClr val="tx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39F0F4-25AB-9883-8DFD-2C07F26808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7F511-850A-A57B-D6A0-3F045501AA0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64F90FC-9636-1040-AF20-875779B81C4A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7013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Gradient_Cover">
    <p:bg>
      <p:bgPr>
        <a:gradFill flip="none" rotWithShape="1">
          <a:gsLst>
            <a:gs pos="99000">
              <a:schemeClr val="accent3">
                <a:lumMod val="75000"/>
              </a:schemeClr>
            </a:gs>
            <a:gs pos="3000">
              <a:schemeClr val="tx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B3FE58EF-D00A-62D0-777E-212658B8A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F79D4-8CAC-44A8-D3E4-AE1AE70D92BF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64F90FC-9636-1040-AF20-875779B81C4A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5403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C6FA91-F2A9-12B2-3DE3-607D05E64C9D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64F90FC-9636-1040-AF20-875779B81C4A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675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16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D6158F2-3B71-3245-88B1-57CBA6F360D5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DDAF46F-4610-4843-8B8B-78AFC1672C35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DF2BBA3-D1B2-E176-C3E2-FB72E0B85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61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527F38D-8D76-2949-9A8E-0D5A551D5B8A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8965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olar Divider_logo line animation">
    <p:bg>
      <p:bgPr>
        <a:gradFill flip="none" rotWithShape="1">
          <a:gsLst>
            <a:gs pos="10000">
              <a:schemeClr val="tx2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B9E2CB-7D35-0168-A0D6-227AFB6D1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686939A-0F39-FD46-9326-AF9002349AAD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42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olar Divider_logo line animation">
    <p:bg>
      <p:bgPr>
        <a:gradFill flip="none" rotWithShape="1">
          <a:gsLst>
            <a:gs pos="10000">
              <a:schemeClr val="tx2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FAF281-2DF1-742F-34B3-7FAF3448E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DCD7443-CA5D-6C41-9585-CAB05E0D9744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4389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 Aurora Divider_logo line animation">
    <p:bg>
      <p:bgPr>
        <a:gradFill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69B23-92FE-1CC6-E108-ED0C51ADF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5A53F06-561C-B540-A815-2A30362B2A3C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124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101748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range Divider_logo line animation">
    <p:bg>
      <p:bgPr>
        <a:gradFill>
          <a:gsLst>
            <a:gs pos="94000">
              <a:schemeClr val="accent5"/>
            </a:gs>
            <a:gs pos="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4C0E82-CEE8-5927-997B-796C10A6DD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9EBDBFA-05F4-D649-9A4A-625E91605861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6073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olar Divider_logo line animation image">
    <p:bg>
      <p:bgPr>
        <a:gradFill flip="none" rotWithShape="1">
          <a:gsLst>
            <a:gs pos="10000">
              <a:schemeClr val="tx2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urtain&#10;&#10;Description automatically generated">
            <a:extLst>
              <a:ext uri="{FF2B5EF4-FFF2-40B4-BE49-F238E27FC236}">
                <a16:creationId xmlns:a16="http://schemas.microsoft.com/office/drawing/2014/main" id="{52D97029-EF80-2C13-7B22-CDE1CB7C59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5E3BF-84B7-4E8E-48BB-C6FDC23D4936}"/>
              </a:ext>
            </a:extLst>
          </p:cNvPr>
          <p:cNvSpPr/>
          <p:nvPr userDrawn="1"/>
        </p:nvSpPr>
        <p:spPr>
          <a:xfrm>
            <a:off x="0" y="0"/>
            <a:ext cx="11480800" cy="6858000"/>
          </a:xfrm>
          <a:prstGeom prst="rect">
            <a:avLst/>
          </a:prstGeom>
          <a:gradFill flip="none" rotWithShape="1">
            <a:gsLst>
              <a:gs pos="99000">
                <a:schemeClr val="bg2">
                  <a:lumMod val="10000"/>
                  <a:alpha val="38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9E2CB-7D35-0168-A0D6-227AFB6D1F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7859A55-290B-674E-912D-6F59A1D2BBB0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711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olar Divider_logo line animation image">
    <p:bg>
      <p:bgPr>
        <a:gradFill flip="none" rotWithShape="1">
          <a:gsLst>
            <a:gs pos="10000">
              <a:schemeClr val="tx2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56160C3F-2A03-4D32-E538-96E2927B8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7528"/>
            <a:ext cx="12218831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5E3BF-84B7-4E8E-48BB-C6FDC23D4936}"/>
              </a:ext>
            </a:extLst>
          </p:cNvPr>
          <p:cNvSpPr/>
          <p:nvPr userDrawn="1"/>
        </p:nvSpPr>
        <p:spPr>
          <a:xfrm>
            <a:off x="0" y="0"/>
            <a:ext cx="11480800" cy="6858000"/>
          </a:xfrm>
          <a:prstGeom prst="rect">
            <a:avLst/>
          </a:prstGeom>
          <a:gradFill flip="none" rotWithShape="1">
            <a:gsLst>
              <a:gs pos="99000">
                <a:schemeClr val="bg2">
                  <a:lumMod val="10000"/>
                  <a:alpha val="38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9E2CB-7D35-0168-A0D6-227AFB6D1F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" y="7527"/>
            <a:ext cx="12192000" cy="685800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7859A55-290B-674E-912D-6F59A1D2BBB0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3288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olar Divider_logo line animation image">
    <p:bg>
      <p:bgPr>
        <a:gradFill flip="none" rotWithShape="1">
          <a:gsLst>
            <a:gs pos="10000">
              <a:schemeClr val="tx2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and person in a car&#10;&#10;Description automatically generated with medium confidence">
            <a:extLst>
              <a:ext uri="{FF2B5EF4-FFF2-40B4-BE49-F238E27FC236}">
                <a16:creationId xmlns:a16="http://schemas.microsoft.com/office/drawing/2014/main" id="{C302AEA0-3263-6503-84A0-FD5041AA81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819" y="0"/>
            <a:ext cx="12229637" cy="68791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5E3BF-84B7-4E8E-48BB-C6FDC23D4936}"/>
              </a:ext>
            </a:extLst>
          </p:cNvPr>
          <p:cNvSpPr/>
          <p:nvPr userDrawn="1"/>
        </p:nvSpPr>
        <p:spPr>
          <a:xfrm>
            <a:off x="0" y="0"/>
            <a:ext cx="8982407" cy="6858000"/>
          </a:xfrm>
          <a:prstGeom prst="rect">
            <a:avLst/>
          </a:prstGeom>
          <a:gradFill flip="none" rotWithShape="1">
            <a:gsLst>
              <a:gs pos="99000">
                <a:schemeClr val="bg2">
                  <a:lumMod val="10000"/>
                  <a:alpha val="38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37E95-AA81-712C-E6FA-F44DC6381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/>
          <a:stretch/>
        </p:blipFill>
        <p:spPr>
          <a:xfrm>
            <a:off x="-18818" y="0"/>
            <a:ext cx="12229636" cy="685800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9BF0BF-BCF2-E84F-A315-946432892885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138089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olar Divider_logo line animation image">
    <p:bg>
      <p:bgPr>
        <a:gradFill flip="none" rotWithShape="1">
          <a:gsLst>
            <a:gs pos="10000">
              <a:schemeClr val="tx2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a hat and sunglasses&#10;&#10;Description automatically generated with medium confidence">
            <a:extLst>
              <a:ext uri="{FF2B5EF4-FFF2-40B4-BE49-F238E27FC236}">
                <a16:creationId xmlns:a16="http://schemas.microsoft.com/office/drawing/2014/main" id="{1334B503-D003-780B-1021-71C6B65EE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078" t="11079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5E3BF-84B7-4E8E-48BB-C6FDC23D4936}"/>
              </a:ext>
            </a:extLst>
          </p:cNvPr>
          <p:cNvSpPr/>
          <p:nvPr userDrawn="1"/>
        </p:nvSpPr>
        <p:spPr>
          <a:xfrm>
            <a:off x="0" y="0"/>
            <a:ext cx="11480800" cy="6858000"/>
          </a:xfrm>
          <a:prstGeom prst="rect">
            <a:avLst/>
          </a:prstGeom>
          <a:gradFill flip="none" rotWithShape="1">
            <a:gsLst>
              <a:gs pos="99000">
                <a:schemeClr val="bg2">
                  <a:lumMod val="10000"/>
                  <a:alpha val="38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8F11E2A1-38DD-3247-80C3-5DF4408DD3F1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D4BF4-1A94-3BD4-B695-1EE71937C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/>
          <a:stretch/>
        </p:blipFill>
        <p:spPr>
          <a:xfrm>
            <a:off x="-18818" y="0"/>
            <a:ext cx="12229636" cy="685800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7976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olar Divider_logo line animation image">
    <p:bg>
      <p:bgPr>
        <a:gradFill flip="none" rotWithShape="1">
          <a:gsLst>
            <a:gs pos="10000">
              <a:schemeClr val="tx2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in front of tall buildings&#10;&#10;Description automatically generated with low confidence">
            <a:extLst>
              <a:ext uri="{FF2B5EF4-FFF2-40B4-BE49-F238E27FC236}">
                <a16:creationId xmlns:a16="http://schemas.microsoft.com/office/drawing/2014/main" id="{6D670CBC-DDF6-C1DF-2682-461DED445D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47"/>
          <a:stretch/>
        </p:blipFill>
        <p:spPr>
          <a:xfrm>
            <a:off x="-3136" y="0"/>
            <a:ext cx="1219513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5E3BF-84B7-4E8E-48BB-C6FDC23D4936}"/>
              </a:ext>
            </a:extLst>
          </p:cNvPr>
          <p:cNvSpPr/>
          <p:nvPr userDrawn="1"/>
        </p:nvSpPr>
        <p:spPr>
          <a:xfrm>
            <a:off x="0" y="0"/>
            <a:ext cx="11480800" cy="6858000"/>
          </a:xfrm>
          <a:prstGeom prst="rect">
            <a:avLst/>
          </a:prstGeom>
          <a:gradFill flip="none" rotWithShape="1">
            <a:gsLst>
              <a:gs pos="99000">
                <a:schemeClr val="bg2">
                  <a:lumMod val="10000"/>
                  <a:alpha val="38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8F11E2A1-38DD-3247-80C3-5DF4408DD3F1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D4BF4-1A94-3BD4-B695-1EE71937C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/>
          <a:stretch/>
        </p:blipFill>
        <p:spPr>
          <a:xfrm>
            <a:off x="-23781" y="0"/>
            <a:ext cx="12229636" cy="685800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36457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olar Divider_logo line animation image">
    <p:bg>
      <p:bgPr>
        <a:gradFill flip="none" rotWithShape="1">
          <a:gsLst>
            <a:gs pos="10000">
              <a:schemeClr val="tx2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person, table, sitting&#10;&#10;Description automatically generated">
            <a:extLst>
              <a:ext uri="{FF2B5EF4-FFF2-40B4-BE49-F238E27FC236}">
                <a16:creationId xmlns:a16="http://schemas.microsoft.com/office/drawing/2014/main" id="{2C344C8D-D245-57BB-70FC-23CCA8CF5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5E3BF-84B7-4E8E-48BB-C6FDC23D4936}"/>
              </a:ext>
            </a:extLst>
          </p:cNvPr>
          <p:cNvSpPr/>
          <p:nvPr userDrawn="1"/>
        </p:nvSpPr>
        <p:spPr>
          <a:xfrm>
            <a:off x="0" y="0"/>
            <a:ext cx="11480800" cy="6858000"/>
          </a:xfrm>
          <a:prstGeom prst="rect">
            <a:avLst/>
          </a:prstGeom>
          <a:gradFill flip="none" rotWithShape="1">
            <a:gsLst>
              <a:gs pos="99000">
                <a:schemeClr val="bg2">
                  <a:lumMod val="10000"/>
                  <a:alpha val="38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C6F1B0-3686-E681-A4EC-A588F53D844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0AEEC39-2D52-6643-A547-83A827BFB381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44559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olar Divider_logo line animation image">
    <p:bg>
      <p:bgPr>
        <a:gradFill flip="none" rotWithShape="1">
          <a:gsLst>
            <a:gs pos="10000">
              <a:schemeClr val="tx2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tanding on a rock&#10;&#10;Description automatically generated with low confidence">
            <a:extLst>
              <a:ext uri="{FF2B5EF4-FFF2-40B4-BE49-F238E27FC236}">
                <a16:creationId xmlns:a16="http://schemas.microsoft.com/office/drawing/2014/main" id="{750EBB18-6FD7-463A-9775-E6D9B7369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5" t="7781" r="25" b="7781"/>
          <a:stretch/>
        </p:blipFill>
        <p:spPr>
          <a:xfrm flipH="1">
            <a:off x="-2988" y="0"/>
            <a:ext cx="1219498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B5E3BF-84B7-4E8E-48BB-C6FDC23D4936}"/>
              </a:ext>
            </a:extLst>
          </p:cNvPr>
          <p:cNvSpPr/>
          <p:nvPr userDrawn="1"/>
        </p:nvSpPr>
        <p:spPr>
          <a:xfrm>
            <a:off x="0" y="0"/>
            <a:ext cx="11480800" cy="6858000"/>
          </a:xfrm>
          <a:prstGeom prst="rect">
            <a:avLst/>
          </a:prstGeom>
          <a:gradFill flip="none" rotWithShape="1">
            <a:gsLst>
              <a:gs pos="99000">
                <a:schemeClr val="bg2">
                  <a:lumMod val="10000"/>
                  <a:alpha val="38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C6F1B0-3686-E681-A4EC-A588F53D844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988" y="0"/>
            <a:ext cx="12192000" cy="68580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0AEEC39-2D52-6643-A547-83A827BFB381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15012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2C27846-F1BA-9943-AC12-733A04C4A32D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058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C651C8A-490E-F041-838D-5E2C5FF99B60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14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052416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455474C-76EA-6641-85D6-DF167DA5D292}" type="datetimeyyyy">
              <a:rPr lang="en-ZA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848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anade_title_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5FFF03-3227-CDDE-1EF8-18F198BDCB3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38737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069496" y="4525516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77494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5069496" y="3058889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5069496" y="1592263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gray">
          <a:xfrm>
            <a:off x="696000" y="1592263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32 pixels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6000" y="2935243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Box 14"/>
          <p:cNvSpPr txBox="1">
            <a:spLocks noChangeArrowheads="1"/>
          </p:cNvSpPr>
          <p:nvPr userDrawn="1"/>
        </p:nvSpPr>
        <p:spPr bwMode="gray">
          <a:xfrm>
            <a:off x="696000" y="3058889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64 pixels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1824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96000" y="4401870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14"/>
          <p:cNvSpPr txBox="1">
            <a:spLocks noChangeArrowheads="1"/>
          </p:cNvSpPr>
          <p:nvPr userDrawn="1"/>
        </p:nvSpPr>
        <p:spPr bwMode="gray">
          <a:xfrm>
            <a:off x="696000" y="4525516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96 pixels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71824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49600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866375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236748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607121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977494" y="4525518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347867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9600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866375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8236748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607121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47867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149600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71824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Box 14"/>
          <p:cNvSpPr txBox="1">
            <a:spLocks noChangeArrowheads="1"/>
          </p:cNvSpPr>
          <p:nvPr userDrawn="1"/>
        </p:nvSpPr>
        <p:spPr bwMode="gray">
          <a:xfrm>
            <a:off x="1902408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Grey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3347867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14"/>
          <p:cNvSpPr txBox="1">
            <a:spLocks noChangeArrowheads="1"/>
          </p:cNvSpPr>
          <p:nvPr userDrawn="1"/>
        </p:nvSpPr>
        <p:spPr bwMode="gray">
          <a:xfrm>
            <a:off x="3532035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Orange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977494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Box 14"/>
          <p:cNvSpPr txBox="1">
            <a:spLocks noChangeArrowheads="1"/>
          </p:cNvSpPr>
          <p:nvPr userDrawn="1"/>
        </p:nvSpPr>
        <p:spPr bwMode="gray">
          <a:xfrm>
            <a:off x="5161662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White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6607121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 userDrawn="1"/>
        </p:nvSpPr>
        <p:spPr bwMode="gray">
          <a:xfrm>
            <a:off x="6791289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Grey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36748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Box 14"/>
          <p:cNvSpPr txBox="1">
            <a:spLocks noChangeArrowheads="1"/>
          </p:cNvSpPr>
          <p:nvPr userDrawn="1"/>
        </p:nvSpPr>
        <p:spPr bwMode="gray">
          <a:xfrm>
            <a:off x="8420915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Grey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866375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14"/>
          <p:cNvSpPr txBox="1">
            <a:spLocks noChangeArrowheads="1"/>
          </p:cNvSpPr>
          <p:nvPr userDrawn="1"/>
        </p:nvSpPr>
        <p:spPr bwMode="gray">
          <a:xfrm>
            <a:off x="10048428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Orange</a:t>
            </a:r>
          </a:p>
        </p:txBody>
      </p:sp>
      <p:sp>
        <p:nvSpPr>
          <p:cNvPr id="46" name="Title 612">
            <a:hlinkClick r:id="" action="ppaction://noaction"/>
            <a:extLst>
              <a:ext uri="{FF2B5EF4-FFF2-40B4-BE49-F238E27FC236}">
                <a16:creationId xmlns:a16="http://schemas.microsoft.com/office/drawing/2014/main" id="{789E836F-B916-1F45-9A76-6465ACA8FAC9}"/>
              </a:ext>
            </a:extLst>
          </p:cNvPr>
          <p:cNvSpPr txBox="1">
            <a:spLocks/>
          </p:cNvSpPr>
          <p:nvPr/>
        </p:nvSpPr>
        <p:spPr>
          <a:xfrm>
            <a:off x="10073390" y="524656"/>
            <a:ext cx="1157817" cy="36523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AU" sz="2000" b="0" i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 Index</a:t>
            </a:r>
          </a:p>
        </p:txBody>
      </p:sp>
      <p:sp>
        <p:nvSpPr>
          <p:cNvPr id="47" name="Triangle 41">
            <a:hlinkClick r:id="" action="ppaction://noaction"/>
            <a:extLst>
              <a:ext uri="{FF2B5EF4-FFF2-40B4-BE49-F238E27FC236}">
                <a16:creationId xmlns:a16="http://schemas.microsoft.com/office/drawing/2014/main" id="{DDA9F444-51F8-B847-B680-69BDF0241FCB}"/>
              </a:ext>
            </a:extLst>
          </p:cNvPr>
          <p:cNvSpPr/>
          <p:nvPr/>
        </p:nvSpPr>
        <p:spPr>
          <a:xfrm rot="16200000">
            <a:off x="9825724" y="657443"/>
            <a:ext cx="187325" cy="161487"/>
          </a:xfrm>
          <a:prstGeom prst="triangle">
            <a:avLst/>
          </a:prstGeom>
          <a:noFill/>
          <a:ln w="1143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31567-BAEE-A5B0-10A1-2F7AD4A4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9" y="457200"/>
            <a:ext cx="9018620" cy="645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71D38D25-CBA6-B7D4-9B9B-599D89BD1D8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7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79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0493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1764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7224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80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4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46522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9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1815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5965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3632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3084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7385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3898ED-EE23-E8E6-8BBB-BF6BCCED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5871AD-F585-590D-505A-E9722A6C3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pt-BR" sz="1400">
                <a:solidFill>
                  <a:srgbClr val="464646"/>
                </a:solidFill>
              </a:rPr>
              <a:t>Clique para editar os estilos de texto Mestres</a:t>
            </a:r>
          </a:p>
          <a:p>
            <a:pPr lvl="1"/>
            <a:r>
              <a:rPr lang="pt-BR" sz="1400">
                <a:solidFill>
                  <a:srgbClr val="464646"/>
                </a:solidFill>
              </a:rPr>
              <a:t>Segundo nível</a:t>
            </a:r>
          </a:p>
          <a:p>
            <a:pPr lvl="2"/>
            <a:r>
              <a:rPr lang="pt-BR" sz="1400">
                <a:solidFill>
                  <a:srgbClr val="464646"/>
                </a:solidFill>
              </a:rPr>
              <a:t>Terceiro nível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28F79-C6A8-AB5C-8580-0A095994C33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6964558"/>
              </p:ext>
            </p:extLst>
          </p:nvPr>
        </p:nvGraphicFramePr>
        <p:xfrm>
          <a:off x="533212" y="2983128"/>
          <a:ext cx="11019535" cy="231414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8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7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May be granted to all Avanade personnel to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extent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there is a legitimate business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reason.</a:t>
                      </a: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ay be shared with the entire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engagement team.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Any company or client provided tool for storage or sharing is permissible.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85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327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5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3664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757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38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9666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2706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328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792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2170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048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3098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1093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279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0659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260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375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27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7922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986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0475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26007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63998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73248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2096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6395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87765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221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745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74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12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594633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97415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80160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0123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3512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13DCA-45C6-C307-AA6C-5508DC0D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AU" dirty="0"/>
              <a:t>Classifications and Document Control – </a:t>
            </a:r>
            <a:br>
              <a:rPr lang="en-AU" dirty="0"/>
            </a:br>
            <a:r>
              <a:rPr lang="en-AU" dirty="0"/>
              <a:t>Highly Confidential Data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950EC2-2F59-74DE-330D-341146AF84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r>
              <a:rPr lang="en-US" sz="1400" dirty="0">
                <a:solidFill>
                  <a:srgbClr val="464646"/>
                </a:solidFill>
              </a:rPr>
              <a:t>This document contains </a:t>
            </a:r>
            <a:r>
              <a:rPr lang="en-US" sz="14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&lt;Highly Confidential Data&gt;</a:t>
            </a:r>
            <a:r>
              <a:rPr lang="en-US" sz="1400" dirty="0">
                <a:solidFill>
                  <a:srgbClr val="464646"/>
                </a:solidFill>
              </a:rPr>
              <a:t> per Avanade’s </a:t>
            </a:r>
            <a:r>
              <a:rPr lang="en-US" sz="1400" dirty="0">
                <a:solidFill>
                  <a:srgbClr val="464646"/>
                </a:solidFill>
                <a:hlinkClick r:id="rId2"/>
              </a:rPr>
              <a:t>Data Management Policy</a:t>
            </a:r>
            <a:r>
              <a:rPr lang="en-US" sz="1400" dirty="0"/>
              <a:t>.</a:t>
            </a:r>
            <a:endParaRPr lang="en-GB" sz="1400" dirty="0">
              <a:cs typeface="Calibri" pitchFamily="34" charset="0"/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Highly confidential data is very sensitive company data, client data, and personal data that is used for legitimate business purposes. </a:t>
            </a:r>
          </a:p>
          <a:p>
            <a:r>
              <a:rPr lang="en-US" sz="1400" dirty="0">
                <a:solidFill>
                  <a:srgbClr val="464646"/>
                </a:solidFill>
              </a:rPr>
              <a:t>More information can be found on the </a:t>
            </a:r>
            <a:r>
              <a:rPr lang="en-US" sz="1400" dirty="0">
                <a:hlinkClick r:id="rId3"/>
              </a:rPr>
              <a:t>Data Classification and Protection website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464646"/>
                </a:solidFill>
              </a:rPr>
              <a:t>including tools, templates, and training.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80F43-DF0B-399E-18BB-D9C684142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96598202"/>
              </p:ext>
            </p:extLst>
          </p:nvPr>
        </p:nvGraphicFramePr>
        <p:xfrm>
          <a:off x="618454" y="2921000"/>
          <a:ext cx="11065545" cy="265797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HIGHLY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 to select individuals/groups that need it to perform their job duties. 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highly confidential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6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7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9839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20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3680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14566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0636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442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4987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787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152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9642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025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2560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0425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altLang="ja-JP"/>
              <a:t>Clique para editar o título Mestre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853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726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88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3439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009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975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2549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 dirty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4212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24553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55882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5924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altLang="ja-JP" noProof="0"/>
              <a:t>Clique no ícone para adicionar uma imagem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altLang="ja-JP"/>
              <a:t>Clique para editar o título Mestre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pt-BR" altLang="ja-JP"/>
              <a:t>Clique para editar os estilos de texto Mestres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609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71505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06648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43383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36646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4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73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</p:spTree>
    <p:extLst>
      <p:ext uri="{BB962C8B-B14F-4D97-AF65-F5344CB8AC3E}">
        <p14:creationId xmlns:p14="http://schemas.microsoft.com/office/powerpoint/2010/main" val="317840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00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8879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644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image" Target="../media/image3.sv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image" Target="../media/image3.sv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23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37" Type="http://schemas.openxmlformats.org/officeDocument/2006/relationships/image" Target="../media/image3.svg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56.xml"/><Relationship Id="rId42" Type="http://schemas.openxmlformats.org/officeDocument/2006/relationships/slideLayout" Target="../slideLayouts/slideLayout177.xml"/><Relationship Id="rId47" Type="http://schemas.openxmlformats.org/officeDocument/2006/relationships/slideLayout" Target="../slideLayouts/slideLayout182.xml"/><Relationship Id="rId63" Type="http://schemas.openxmlformats.org/officeDocument/2006/relationships/slideLayout" Target="../slideLayouts/slideLayout198.xml"/><Relationship Id="rId68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72.xml"/><Relationship Id="rId53" Type="http://schemas.openxmlformats.org/officeDocument/2006/relationships/slideLayout" Target="../slideLayouts/slideLayout188.xml"/><Relationship Id="rId58" Type="http://schemas.openxmlformats.org/officeDocument/2006/relationships/slideLayout" Target="../slideLayouts/slideLayout193.xml"/><Relationship Id="rId74" Type="http://schemas.openxmlformats.org/officeDocument/2006/relationships/slideLayout" Target="../slideLayouts/slideLayout209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140.xml"/><Relationship Id="rId61" Type="http://schemas.openxmlformats.org/officeDocument/2006/relationships/slideLayout" Target="../slideLayouts/slideLayout196.xml"/><Relationship Id="rId1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70.xml"/><Relationship Id="rId43" Type="http://schemas.openxmlformats.org/officeDocument/2006/relationships/slideLayout" Target="../slideLayouts/slideLayout178.xml"/><Relationship Id="rId48" Type="http://schemas.openxmlformats.org/officeDocument/2006/relationships/slideLayout" Target="../slideLayouts/slideLayout183.xml"/><Relationship Id="rId56" Type="http://schemas.openxmlformats.org/officeDocument/2006/relationships/slideLayout" Target="../slideLayouts/slideLayout191.xml"/><Relationship Id="rId64" Type="http://schemas.openxmlformats.org/officeDocument/2006/relationships/slideLayout" Target="../slideLayouts/slideLayout199.xml"/><Relationship Id="rId69" Type="http://schemas.openxmlformats.org/officeDocument/2006/relationships/slideLayout" Target="../slideLayouts/slideLayout204.xml"/><Relationship Id="rId77" Type="http://schemas.openxmlformats.org/officeDocument/2006/relationships/slideLayout" Target="../slideLayouts/slideLayout212.xml"/><Relationship Id="rId8" Type="http://schemas.openxmlformats.org/officeDocument/2006/relationships/slideLayout" Target="../slideLayouts/slideLayout143.xml"/><Relationship Id="rId51" Type="http://schemas.openxmlformats.org/officeDocument/2006/relationships/slideLayout" Target="../slideLayouts/slideLayout186.xml"/><Relationship Id="rId72" Type="http://schemas.openxmlformats.org/officeDocument/2006/relationships/slideLayout" Target="../slideLayouts/slideLayout207.xml"/><Relationship Id="rId80" Type="http://schemas.openxmlformats.org/officeDocument/2006/relationships/image" Target="../media/image16.png"/><Relationship Id="rId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33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73.xml"/><Relationship Id="rId46" Type="http://schemas.openxmlformats.org/officeDocument/2006/relationships/slideLayout" Target="../slideLayouts/slideLayout181.xml"/><Relationship Id="rId59" Type="http://schemas.openxmlformats.org/officeDocument/2006/relationships/slideLayout" Target="../slideLayouts/slideLayout194.xml"/><Relationship Id="rId67" Type="http://schemas.openxmlformats.org/officeDocument/2006/relationships/slideLayout" Target="../slideLayouts/slideLayout202.xml"/><Relationship Id="rId20" Type="http://schemas.openxmlformats.org/officeDocument/2006/relationships/slideLayout" Target="../slideLayouts/slideLayout155.xml"/><Relationship Id="rId41" Type="http://schemas.openxmlformats.org/officeDocument/2006/relationships/slideLayout" Target="../slideLayouts/slideLayout176.xml"/><Relationship Id="rId54" Type="http://schemas.openxmlformats.org/officeDocument/2006/relationships/slideLayout" Target="../slideLayouts/slideLayout189.xml"/><Relationship Id="rId62" Type="http://schemas.openxmlformats.org/officeDocument/2006/relationships/slideLayout" Target="../slideLayouts/slideLayout197.xml"/><Relationship Id="rId70" Type="http://schemas.openxmlformats.org/officeDocument/2006/relationships/slideLayout" Target="../slideLayouts/slideLayout205.xml"/><Relationship Id="rId75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36" Type="http://schemas.openxmlformats.org/officeDocument/2006/relationships/slideLayout" Target="../slideLayouts/slideLayout171.xml"/><Relationship Id="rId49" Type="http://schemas.openxmlformats.org/officeDocument/2006/relationships/slideLayout" Target="../slideLayouts/slideLayout184.xml"/><Relationship Id="rId57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45.xml"/><Relationship Id="rId31" Type="http://schemas.openxmlformats.org/officeDocument/2006/relationships/slideLayout" Target="../slideLayouts/slideLayout166.xml"/><Relationship Id="rId44" Type="http://schemas.openxmlformats.org/officeDocument/2006/relationships/slideLayout" Target="../slideLayouts/slideLayout179.xml"/><Relationship Id="rId52" Type="http://schemas.openxmlformats.org/officeDocument/2006/relationships/slideLayout" Target="../slideLayouts/slideLayout187.xml"/><Relationship Id="rId60" Type="http://schemas.openxmlformats.org/officeDocument/2006/relationships/slideLayout" Target="../slideLayouts/slideLayout195.xml"/><Relationship Id="rId65" Type="http://schemas.openxmlformats.org/officeDocument/2006/relationships/slideLayout" Target="../slideLayouts/slideLayout200.xml"/><Relationship Id="rId73" Type="http://schemas.openxmlformats.org/officeDocument/2006/relationships/slideLayout" Target="../slideLayouts/slideLayout208.xml"/><Relationship Id="rId78" Type="http://schemas.openxmlformats.org/officeDocument/2006/relationships/theme" Target="../theme/theme5.xml"/><Relationship Id="rId81" Type="http://schemas.openxmlformats.org/officeDocument/2006/relationships/image" Target="../media/image17.svg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39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69.xml"/><Relationship Id="rId50" Type="http://schemas.openxmlformats.org/officeDocument/2006/relationships/slideLayout" Target="../slideLayouts/slideLayout185.xml"/><Relationship Id="rId55" Type="http://schemas.openxmlformats.org/officeDocument/2006/relationships/slideLayout" Target="../slideLayouts/slideLayout190.xml"/><Relationship Id="rId76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142.xml"/><Relationship Id="rId71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59.xml"/><Relationship Id="rId40" Type="http://schemas.openxmlformats.org/officeDocument/2006/relationships/slideLayout" Target="../slideLayouts/slideLayout175.xml"/><Relationship Id="rId45" Type="http://schemas.openxmlformats.org/officeDocument/2006/relationships/slideLayout" Target="../slideLayouts/slideLayout180.xml"/><Relationship Id="rId66" Type="http://schemas.openxmlformats.org/officeDocument/2006/relationships/slideLayout" Target="../slideLayouts/slideLayout2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/>
              <a:t>Clique para editar o título Mestre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/>
              <a:t>Clique para editar os estilos de texto Mestres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/>
              <a:t>Segundo nível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/>
              <a:t>Terceiro nível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/>
              <a:t>Quarto nível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/>
              <a:t>Quinto nível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156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59" r:id="rId22"/>
    <p:sldLayoutId id="2147484360" r:id="rId23"/>
    <p:sldLayoutId id="2147484361" r:id="rId24"/>
    <p:sldLayoutId id="2147484362" r:id="rId25"/>
    <p:sldLayoutId id="2147484363" r:id="rId26"/>
    <p:sldLayoutId id="2147484364" r:id="rId27"/>
    <p:sldLayoutId id="2147484365" r:id="rId28"/>
    <p:sldLayoutId id="2147484366" r:id="rId29"/>
    <p:sldLayoutId id="2147484367" r:id="rId30"/>
    <p:sldLayoutId id="2147484368" r:id="rId31"/>
    <p:sldLayoutId id="2147484369" r:id="rId32"/>
    <p:sldLayoutId id="2147484370" r:id="rId33"/>
    <p:sldLayoutId id="2147484371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577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7" r:id="rId25"/>
    <p:sldLayoutId id="2147484328" r:id="rId26"/>
    <p:sldLayoutId id="2147484329" r:id="rId27"/>
    <p:sldLayoutId id="2147484330" r:id="rId28"/>
    <p:sldLayoutId id="2147484331" r:id="rId29"/>
    <p:sldLayoutId id="2147484332" r:id="rId30"/>
    <p:sldLayoutId id="2147484333" r:id="rId31"/>
    <p:sldLayoutId id="2147484334" r:id="rId32"/>
    <p:sldLayoutId id="2147484335" r:id="rId33"/>
    <p:sldLayoutId id="2147484336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122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297" r:id="rId30"/>
    <p:sldLayoutId id="2147484298" r:id="rId31"/>
    <p:sldLayoutId id="2147484299" r:id="rId32"/>
    <p:sldLayoutId id="2147484300" r:id="rId33"/>
    <p:sldLayoutId id="2147484301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962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  <p:sldLayoutId id="2147484245" r:id="rId12"/>
    <p:sldLayoutId id="2147484246" r:id="rId13"/>
    <p:sldLayoutId id="2147484247" r:id="rId14"/>
    <p:sldLayoutId id="2147484248" r:id="rId15"/>
    <p:sldLayoutId id="2147484249" r:id="rId16"/>
    <p:sldLayoutId id="2147484250" r:id="rId17"/>
    <p:sldLayoutId id="2147484251" r:id="rId18"/>
    <p:sldLayoutId id="2147484252" r:id="rId19"/>
    <p:sldLayoutId id="2147484253" r:id="rId20"/>
    <p:sldLayoutId id="2147484254" r:id="rId21"/>
    <p:sldLayoutId id="2147484255" r:id="rId22"/>
    <p:sldLayoutId id="2147484256" r:id="rId23"/>
    <p:sldLayoutId id="2147484257" r:id="rId24"/>
    <p:sldLayoutId id="2147484258" r:id="rId25"/>
    <p:sldLayoutId id="2147484259" r:id="rId26"/>
    <p:sldLayoutId id="2147484260" r:id="rId27"/>
    <p:sldLayoutId id="2147484261" r:id="rId28"/>
    <p:sldLayoutId id="2147484262" r:id="rId29"/>
    <p:sldLayoutId id="2147484263" r:id="rId30"/>
    <p:sldLayoutId id="2147484264" r:id="rId31"/>
    <p:sldLayoutId id="2147484265" r:id="rId32"/>
    <p:sldLayoutId id="2147484266" r:id="rId33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7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40903C0D-D824-304B-816E-48C6B0D4C236}" type="datetimeyyyy">
              <a:rPr lang="en-ZA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C4007AC-07F6-40BB-957F-185A1A018FAF}" type="slidenum">
              <a:rPr lang="en-CA" smtClean="0"/>
              <a:pPr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55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3" r:id="rId1"/>
    <p:sldLayoutId id="2147484374" r:id="rId2"/>
    <p:sldLayoutId id="2147484375" r:id="rId3"/>
    <p:sldLayoutId id="2147484376" r:id="rId4"/>
    <p:sldLayoutId id="2147484377" r:id="rId5"/>
    <p:sldLayoutId id="2147484378" r:id="rId6"/>
    <p:sldLayoutId id="2147484379" r:id="rId7"/>
    <p:sldLayoutId id="2147484380" r:id="rId8"/>
    <p:sldLayoutId id="2147484381" r:id="rId9"/>
    <p:sldLayoutId id="2147484382" r:id="rId10"/>
    <p:sldLayoutId id="2147484383" r:id="rId11"/>
    <p:sldLayoutId id="2147484384" r:id="rId12"/>
    <p:sldLayoutId id="2147484385" r:id="rId13"/>
    <p:sldLayoutId id="2147484386" r:id="rId14"/>
    <p:sldLayoutId id="2147484387" r:id="rId15"/>
    <p:sldLayoutId id="2147484388" r:id="rId16"/>
    <p:sldLayoutId id="2147484389" r:id="rId17"/>
    <p:sldLayoutId id="2147484390" r:id="rId18"/>
    <p:sldLayoutId id="2147484391" r:id="rId19"/>
    <p:sldLayoutId id="2147484392" r:id="rId20"/>
    <p:sldLayoutId id="2147484393" r:id="rId21"/>
    <p:sldLayoutId id="2147484394" r:id="rId22"/>
    <p:sldLayoutId id="2147484395" r:id="rId23"/>
    <p:sldLayoutId id="2147484396" r:id="rId24"/>
    <p:sldLayoutId id="2147484397" r:id="rId25"/>
    <p:sldLayoutId id="2147484398" r:id="rId26"/>
    <p:sldLayoutId id="2147484399" r:id="rId27"/>
    <p:sldLayoutId id="2147484400" r:id="rId28"/>
    <p:sldLayoutId id="2147484401" r:id="rId29"/>
    <p:sldLayoutId id="2147484402" r:id="rId30"/>
    <p:sldLayoutId id="2147484403" r:id="rId31"/>
    <p:sldLayoutId id="2147484404" r:id="rId32"/>
    <p:sldLayoutId id="2147484405" r:id="rId33"/>
    <p:sldLayoutId id="2147484406" r:id="rId34"/>
    <p:sldLayoutId id="2147484407" r:id="rId35"/>
    <p:sldLayoutId id="2147484408" r:id="rId36"/>
    <p:sldLayoutId id="2147484409" r:id="rId37"/>
    <p:sldLayoutId id="2147484410" r:id="rId38"/>
    <p:sldLayoutId id="2147484411" r:id="rId39"/>
    <p:sldLayoutId id="2147484412" r:id="rId40"/>
    <p:sldLayoutId id="2147484413" r:id="rId41"/>
    <p:sldLayoutId id="2147484414" r:id="rId42"/>
    <p:sldLayoutId id="2147484415" r:id="rId43"/>
    <p:sldLayoutId id="2147484416" r:id="rId44"/>
    <p:sldLayoutId id="2147484417" r:id="rId45"/>
    <p:sldLayoutId id="2147484418" r:id="rId46"/>
    <p:sldLayoutId id="2147484419" r:id="rId47"/>
    <p:sldLayoutId id="2147484420" r:id="rId48"/>
    <p:sldLayoutId id="2147484421" r:id="rId49"/>
    <p:sldLayoutId id="2147484422" r:id="rId50"/>
    <p:sldLayoutId id="2147484423" r:id="rId51"/>
    <p:sldLayoutId id="2147484424" r:id="rId52"/>
    <p:sldLayoutId id="2147484425" r:id="rId53"/>
    <p:sldLayoutId id="2147484426" r:id="rId54"/>
    <p:sldLayoutId id="2147484427" r:id="rId55"/>
    <p:sldLayoutId id="2147484428" r:id="rId56"/>
    <p:sldLayoutId id="2147484429" r:id="rId57"/>
    <p:sldLayoutId id="2147484430" r:id="rId58"/>
    <p:sldLayoutId id="2147484431" r:id="rId59"/>
    <p:sldLayoutId id="2147484432" r:id="rId60"/>
    <p:sldLayoutId id="2147484433" r:id="rId61"/>
    <p:sldLayoutId id="2147484434" r:id="rId62"/>
    <p:sldLayoutId id="2147484435" r:id="rId63"/>
    <p:sldLayoutId id="2147484436" r:id="rId64"/>
    <p:sldLayoutId id="2147484437" r:id="rId65"/>
    <p:sldLayoutId id="2147484438" r:id="rId66"/>
    <p:sldLayoutId id="2147484439" r:id="rId67"/>
    <p:sldLayoutId id="2147484440" r:id="rId68"/>
    <p:sldLayoutId id="2147484441" r:id="rId69"/>
    <p:sldLayoutId id="2147484442" r:id="rId70"/>
    <p:sldLayoutId id="2147484443" r:id="rId71"/>
    <p:sldLayoutId id="2147484444" r:id="rId72"/>
    <p:sldLayoutId id="2147484445" r:id="rId73"/>
    <p:sldLayoutId id="2147484446" r:id="rId74"/>
    <p:sldLayoutId id="2147484447" r:id="rId75"/>
    <p:sldLayoutId id="2147484448" r:id="rId76"/>
    <p:sldLayoutId id="2147484449" r:id="rId77"/>
  </p:sldLayoutIdLst>
  <p:hf hdr="0" dt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mailto:emerson.delatorre@avanade.com" TargetMode="Externa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C2EB-7C21-6B18-6620-1ED7C0DCDCD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Workshop 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7BC3A-EA1E-9533-8C85-610AF02E1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 err="1"/>
              <a:t>Introdução</a:t>
            </a:r>
            <a:r>
              <a:rPr lang="en-ZA" dirty="0"/>
              <a:t> </a:t>
            </a:r>
            <a:r>
              <a:rPr lang="en-ZA" dirty="0" err="1"/>
              <a:t>ao</a:t>
            </a:r>
            <a:r>
              <a:rPr lang="en-ZA" dirty="0"/>
              <a:t> 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88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2 – </a:t>
            </a:r>
            <a:r>
              <a:rPr lang="en-ZA" dirty="0" err="1"/>
              <a:t>Estrutura</a:t>
            </a:r>
            <a:r>
              <a:rPr lang="en-ZA" dirty="0"/>
              <a:t> de dados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ZA" dirty="0" err="1"/>
              <a:t>Diferenças</a:t>
            </a:r>
            <a:r>
              <a:rPr lang="en-ZA" dirty="0"/>
              <a:t> de </a:t>
            </a:r>
            <a:r>
              <a:rPr lang="en-ZA" dirty="0" err="1"/>
              <a:t>tamanho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10DFA9-3BB2-F6F2-F7A1-CB59A917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90" y="1567914"/>
            <a:ext cx="8544420" cy="47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2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2 – </a:t>
            </a:r>
            <a:r>
              <a:rPr lang="en-ZA" dirty="0" err="1"/>
              <a:t>Estrutura</a:t>
            </a:r>
            <a:r>
              <a:rPr lang="en-ZA" dirty="0"/>
              <a:t> de dados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 que é um Array?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5C00700-0BAC-8834-8055-F4461A70DD8D}"/>
              </a:ext>
            </a:extLst>
          </p:cNvPr>
          <p:cNvSpPr txBox="1"/>
          <p:nvPr/>
        </p:nvSpPr>
        <p:spPr>
          <a:xfrm>
            <a:off x="457888" y="1549431"/>
            <a:ext cx="11120554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err="1"/>
              <a:t>Array</a:t>
            </a:r>
            <a:r>
              <a:rPr lang="pt-BR" dirty="0"/>
              <a:t> é um termo em inglês que se refere ao que chamamos em português de vetor ou matriz.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99FBFB-8C3B-CA38-22D1-D63A249A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564" y="2386569"/>
            <a:ext cx="3692484" cy="35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5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ED650C8-592F-9A33-1E4C-FB165C00F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012" y="1820884"/>
            <a:ext cx="11201588" cy="2165268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Quando estamos falando de</a:t>
            </a:r>
          </a:p>
          <a:p>
            <a:pPr algn="ctr"/>
            <a:r>
              <a:rPr lang="pt-BR" sz="4000" dirty="0"/>
              <a:t>matrizes e vetores estamos</a:t>
            </a:r>
          </a:p>
          <a:p>
            <a:pPr algn="ctr"/>
            <a:r>
              <a:rPr lang="pt-BR" sz="4000" dirty="0"/>
              <a:t>falando sobre o quê?</a:t>
            </a:r>
          </a:p>
        </p:txBody>
      </p:sp>
    </p:spTree>
    <p:extLst>
      <p:ext uri="{BB962C8B-B14F-4D97-AF65-F5344CB8AC3E}">
        <p14:creationId xmlns:p14="http://schemas.microsoft.com/office/powerpoint/2010/main" val="186915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95C00700-0BAC-8834-8055-F4461A70DD8D}"/>
              </a:ext>
            </a:extLst>
          </p:cNvPr>
          <p:cNvSpPr txBox="1"/>
          <p:nvPr/>
        </p:nvSpPr>
        <p:spPr>
          <a:xfrm>
            <a:off x="457888" y="1549431"/>
            <a:ext cx="11120554" cy="1426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6600"/>
              <a:t>MATEMÁTICA!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55947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2 – </a:t>
            </a:r>
            <a:r>
              <a:rPr lang="en-ZA" dirty="0" err="1"/>
              <a:t>Estrutura</a:t>
            </a:r>
            <a:r>
              <a:rPr lang="en-ZA" dirty="0"/>
              <a:t> de dados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algébricas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F65E604-B435-E64E-DF33-838075887B43}"/>
              </a:ext>
            </a:extLst>
          </p:cNvPr>
          <p:cNvSpPr txBox="1"/>
          <p:nvPr/>
        </p:nvSpPr>
        <p:spPr>
          <a:xfrm>
            <a:off x="457888" y="1549431"/>
            <a:ext cx="11120554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/>
              <a:t>Operações algébricas não são suportadas na biblioteca padrão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2DCD1E-6EF7-9648-87EB-F920F2F6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96" y="2283526"/>
            <a:ext cx="7231207" cy="35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7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3 – Numeric Python - </a:t>
            </a:r>
            <a:r>
              <a:rPr lang="en-ZA" dirty="0" err="1"/>
              <a:t>Numpy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 que é?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5C00700-0BAC-8834-8055-F4461A70DD8D}"/>
              </a:ext>
            </a:extLst>
          </p:cNvPr>
          <p:cNvSpPr txBox="1"/>
          <p:nvPr/>
        </p:nvSpPr>
        <p:spPr>
          <a:xfrm>
            <a:off x="457888" y="1549431"/>
            <a:ext cx="11120554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Para isso usamos o </a:t>
            </a:r>
            <a:r>
              <a:rPr lang="pt-BR" dirty="0" err="1"/>
              <a:t>Numpy</a:t>
            </a:r>
            <a:r>
              <a:rPr lang="pt-BR" dirty="0"/>
              <a:t>, uma biblioteca externa para trabalhar com </a:t>
            </a:r>
            <a:r>
              <a:rPr lang="pt-BR" dirty="0" err="1"/>
              <a:t>arrays</a:t>
            </a:r>
            <a:r>
              <a:rPr lang="pt-BR" dirty="0"/>
              <a:t> numéricos.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C0A1C5-1CF0-9620-1150-39FE5E60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85" y="2398445"/>
            <a:ext cx="5566029" cy="33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63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3 – Numeric Python - </a:t>
            </a:r>
            <a:r>
              <a:rPr lang="en-ZA" dirty="0" err="1"/>
              <a:t>Numpy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Indexação</a:t>
            </a:r>
            <a:r>
              <a:rPr lang="en-US" dirty="0"/>
              <a:t> e </a:t>
            </a:r>
            <a:r>
              <a:rPr lang="en-US" dirty="0" err="1"/>
              <a:t>matrizes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316B1F-8A55-63AB-762A-D6C63655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09" y="1700151"/>
            <a:ext cx="3395518" cy="403656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C3AEBAD-21CC-782C-B195-51071F8637F9}"/>
              </a:ext>
            </a:extLst>
          </p:cNvPr>
          <p:cNvSpPr/>
          <p:nvPr/>
        </p:nvSpPr>
        <p:spPr>
          <a:xfrm>
            <a:off x="6365174" y="1538905"/>
            <a:ext cx="4310743" cy="430177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B9E370-5FB9-122A-0808-1AE93C8F8820}"/>
              </a:ext>
            </a:extLst>
          </p:cNvPr>
          <p:cNvSpPr/>
          <p:nvPr/>
        </p:nvSpPr>
        <p:spPr>
          <a:xfrm>
            <a:off x="6464135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1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E281135-22AE-B8E1-DBA2-05694E026B30}"/>
              </a:ext>
            </a:extLst>
          </p:cNvPr>
          <p:cNvSpPr/>
          <p:nvPr/>
        </p:nvSpPr>
        <p:spPr>
          <a:xfrm>
            <a:off x="7867402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A428041-6E0A-3C43-6CAD-EC6B2F298AF8}"/>
              </a:ext>
            </a:extLst>
          </p:cNvPr>
          <p:cNvSpPr/>
          <p:nvPr/>
        </p:nvSpPr>
        <p:spPr>
          <a:xfrm>
            <a:off x="9270670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1DE7FC3-0D7C-07CE-056B-2802F6F8F76A}"/>
              </a:ext>
            </a:extLst>
          </p:cNvPr>
          <p:cNvSpPr/>
          <p:nvPr/>
        </p:nvSpPr>
        <p:spPr>
          <a:xfrm>
            <a:off x="6464135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4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F1249DE-35EC-FA27-57A1-41736080274F}"/>
              </a:ext>
            </a:extLst>
          </p:cNvPr>
          <p:cNvSpPr/>
          <p:nvPr/>
        </p:nvSpPr>
        <p:spPr>
          <a:xfrm>
            <a:off x="7867402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5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A8A4519-8286-3F46-DEA7-AA2D91E831C3}"/>
              </a:ext>
            </a:extLst>
          </p:cNvPr>
          <p:cNvSpPr/>
          <p:nvPr/>
        </p:nvSpPr>
        <p:spPr>
          <a:xfrm>
            <a:off x="9270670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9D91AC1-3300-3E5E-5A04-4D416BC18AD0}"/>
              </a:ext>
            </a:extLst>
          </p:cNvPr>
          <p:cNvSpPr/>
          <p:nvPr/>
        </p:nvSpPr>
        <p:spPr>
          <a:xfrm>
            <a:off x="6464135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7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D2C94EB-B656-20FF-CBAB-EE2DF5D083A6}"/>
              </a:ext>
            </a:extLst>
          </p:cNvPr>
          <p:cNvSpPr/>
          <p:nvPr/>
        </p:nvSpPr>
        <p:spPr>
          <a:xfrm>
            <a:off x="7867402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8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1D63F0C-B2D1-7DD2-FC4A-496C88FF41D6}"/>
              </a:ext>
            </a:extLst>
          </p:cNvPr>
          <p:cNvSpPr/>
          <p:nvPr/>
        </p:nvSpPr>
        <p:spPr>
          <a:xfrm>
            <a:off x="9270670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9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1BBB4C7-0DF8-35BD-9D0E-6EA153CE6B74}"/>
              </a:ext>
            </a:extLst>
          </p:cNvPr>
          <p:cNvSpPr/>
          <p:nvPr/>
        </p:nvSpPr>
        <p:spPr>
          <a:xfrm>
            <a:off x="1527958" y="2723408"/>
            <a:ext cx="1559626" cy="167046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2831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B4A0CE69-7E2D-8502-1438-9BE422AF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3 – Numeric Python - </a:t>
            </a:r>
            <a:r>
              <a:rPr lang="en-ZA" dirty="0" err="1"/>
              <a:t>Numpy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4F98CD-9386-48E0-8966-A329F1E22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012" y="1063892"/>
            <a:ext cx="11201588" cy="381000"/>
          </a:xfrm>
        </p:spPr>
        <p:txBody>
          <a:bodyPr/>
          <a:lstStyle/>
          <a:p>
            <a:r>
              <a:rPr lang="en-US" dirty="0" err="1"/>
              <a:t>Indexação</a:t>
            </a:r>
            <a:r>
              <a:rPr lang="en-US" dirty="0"/>
              <a:t> e </a:t>
            </a:r>
            <a:r>
              <a:rPr lang="en-US" dirty="0" err="1"/>
              <a:t>matrizes</a:t>
            </a:r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9A98775-5383-0030-2C78-5A4F69FA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09" y="1700151"/>
            <a:ext cx="3395518" cy="403656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F6F9C67-43FD-145E-F918-D337CB07780E}"/>
              </a:ext>
            </a:extLst>
          </p:cNvPr>
          <p:cNvSpPr/>
          <p:nvPr/>
        </p:nvSpPr>
        <p:spPr>
          <a:xfrm>
            <a:off x="6365174" y="1538905"/>
            <a:ext cx="4310743" cy="430177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E8C3F4C-A6BD-AC8A-263B-C26839F07771}"/>
              </a:ext>
            </a:extLst>
          </p:cNvPr>
          <p:cNvSpPr/>
          <p:nvPr/>
        </p:nvSpPr>
        <p:spPr>
          <a:xfrm>
            <a:off x="6464135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94B3401-199E-4C2E-9E7B-D429BAC59044}"/>
              </a:ext>
            </a:extLst>
          </p:cNvPr>
          <p:cNvSpPr/>
          <p:nvPr/>
        </p:nvSpPr>
        <p:spPr>
          <a:xfrm>
            <a:off x="7867402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2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4FE08B4-880D-B71E-DEBB-3AB9372C800D}"/>
              </a:ext>
            </a:extLst>
          </p:cNvPr>
          <p:cNvSpPr/>
          <p:nvPr/>
        </p:nvSpPr>
        <p:spPr>
          <a:xfrm>
            <a:off x="9270670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3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27EE769-800E-078B-1A14-87C918514E63}"/>
              </a:ext>
            </a:extLst>
          </p:cNvPr>
          <p:cNvSpPr/>
          <p:nvPr/>
        </p:nvSpPr>
        <p:spPr>
          <a:xfrm>
            <a:off x="6464135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4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C8495FF-D3AD-E1D7-64AF-FAA931F476C4}"/>
              </a:ext>
            </a:extLst>
          </p:cNvPr>
          <p:cNvSpPr/>
          <p:nvPr/>
        </p:nvSpPr>
        <p:spPr>
          <a:xfrm>
            <a:off x="7867402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5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7911F25-62E8-BCE0-94EF-F083BBDDB70F}"/>
              </a:ext>
            </a:extLst>
          </p:cNvPr>
          <p:cNvSpPr/>
          <p:nvPr/>
        </p:nvSpPr>
        <p:spPr>
          <a:xfrm>
            <a:off x="9270670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5BCC757-64BE-9185-092F-F023C91DFB0E}"/>
              </a:ext>
            </a:extLst>
          </p:cNvPr>
          <p:cNvSpPr/>
          <p:nvPr/>
        </p:nvSpPr>
        <p:spPr>
          <a:xfrm>
            <a:off x="6464135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7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821D58F-05BF-4D0C-78A1-5DF3F28D2517}"/>
              </a:ext>
            </a:extLst>
          </p:cNvPr>
          <p:cNvSpPr/>
          <p:nvPr/>
        </p:nvSpPr>
        <p:spPr>
          <a:xfrm>
            <a:off x="7867402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8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8C6189D-CEDC-EB80-C8F8-7EA515DC8243}"/>
              </a:ext>
            </a:extLst>
          </p:cNvPr>
          <p:cNvSpPr/>
          <p:nvPr/>
        </p:nvSpPr>
        <p:spPr>
          <a:xfrm>
            <a:off x="9270670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9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59DE190-8077-3FDE-94DD-2F0902D4EB1A}"/>
              </a:ext>
            </a:extLst>
          </p:cNvPr>
          <p:cNvSpPr/>
          <p:nvPr/>
        </p:nvSpPr>
        <p:spPr>
          <a:xfrm>
            <a:off x="1559625" y="4899501"/>
            <a:ext cx="2917371" cy="36021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701A22-2918-9354-1F32-41D8895509F6}"/>
              </a:ext>
            </a:extLst>
          </p:cNvPr>
          <p:cNvSpPr/>
          <p:nvPr/>
        </p:nvSpPr>
        <p:spPr>
          <a:xfrm>
            <a:off x="6436427" y="1600260"/>
            <a:ext cx="4199906" cy="143586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741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3 – Numeric Python - </a:t>
            </a:r>
            <a:r>
              <a:rPr lang="en-ZA" dirty="0" err="1"/>
              <a:t>Numpy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Indexação</a:t>
            </a:r>
            <a:r>
              <a:rPr lang="en-US" dirty="0"/>
              <a:t> e </a:t>
            </a:r>
            <a:r>
              <a:rPr lang="en-US" dirty="0" err="1"/>
              <a:t>matrizes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316B1F-8A55-63AB-762A-D6C63655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37" y="1700151"/>
            <a:ext cx="3395518" cy="403656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C3AEBAD-21CC-782C-B195-51071F8637F9}"/>
              </a:ext>
            </a:extLst>
          </p:cNvPr>
          <p:cNvSpPr/>
          <p:nvPr/>
        </p:nvSpPr>
        <p:spPr>
          <a:xfrm>
            <a:off x="6365174" y="1538905"/>
            <a:ext cx="4310743" cy="430177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B9E370-5FB9-122A-0808-1AE93C8F8820}"/>
              </a:ext>
            </a:extLst>
          </p:cNvPr>
          <p:cNvSpPr/>
          <p:nvPr/>
        </p:nvSpPr>
        <p:spPr>
          <a:xfrm>
            <a:off x="6464135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1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E281135-22AE-B8E1-DBA2-05694E026B30}"/>
              </a:ext>
            </a:extLst>
          </p:cNvPr>
          <p:cNvSpPr/>
          <p:nvPr/>
        </p:nvSpPr>
        <p:spPr>
          <a:xfrm>
            <a:off x="7867402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A428041-6E0A-3C43-6CAD-EC6B2F298AF8}"/>
              </a:ext>
            </a:extLst>
          </p:cNvPr>
          <p:cNvSpPr/>
          <p:nvPr/>
        </p:nvSpPr>
        <p:spPr>
          <a:xfrm>
            <a:off x="9270670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1DE7FC3-0D7C-07CE-056B-2802F6F8F76A}"/>
              </a:ext>
            </a:extLst>
          </p:cNvPr>
          <p:cNvSpPr/>
          <p:nvPr/>
        </p:nvSpPr>
        <p:spPr>
          <a:xfrm>
            <a:off x="6464135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4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F1249DE-35EC-FA27-57A1-41736080274F}"/>
              </a:ext>
            </a:extLst>
          </p:cNvPr>
          <p:cNvSpPr/>
          <p:nvPr/>
        </p:nvSpPr>
        <p:spPr>
          <a:xfrm>
            <a:off x="7867402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5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A8A4519-8286-3F46-DEA7-AA2D91E831C3}"/>
              </a:ext>
            </a:extLst>
          </p:cNvPr>
          <p:cNvSpPr/>
          <p:nvPr/>
        </p:nvSpPr>
        <p:spPr>
          <a:xfrm>
            <a:off x="9270670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9D91AC1-3300-3E5E-5A04-4D416BC18AD0}"/>
              </a:ext>
            </a:extLst>
          </p:cNvPr>
          <p:cNvSpPr/>
          <p:nvPr/>
        </p:nvSpPr>
        <p:spPr>
          <a:xfrm>
            <a:off x="6464135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7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D2C94EB-B656-20FF-CBAB-EE2DF5D083A6}"/>
              </a:ext>
            </a:extLst>
          </p:cNvPr>
          <p:cNvSpPr/>
          <p:nvPr/>
        </p:nvSpPr>
        <p:spPr>
          <a:xfrm>
            <a:off x="7867402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8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1D63F0C-B2D1-7DD2-FC4A-496C88FF41D6}"/>
              </a:ext>
            </a:extLst>
          </p:cNvPr>
          <p:cNvSpPr/>
          <p:nvPr/>
        </p:nvSpPr>
        <p:spPr>
          <a:xfrm>
            <a:off x="9270670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9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1BBB4C7-0DF8-35BD-9D0E-6EA153CE6B74}"/>
              </a:ext>
            </a:extLst>
          </p:cNvPr>
          <p:cNvSpPr/>
          <p:nvPr/>
        </p:nvSpPr>
        <p:spPr>
          <a:xfrm>
            <a:off x="1607127" y="5197434"/>
            <a:ext cx="2881745" cy="3285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263716A-9671-501B-2F5B-3F8515FF0579}"/>
              </a:ext>
            </a:extLst>
          </p:cNvPr>
          <p:cNvSpPr/>
          <p:nvPr/>
        </p:nvSpPr>
        <p:spPr>
          <a:xfrm>
            <a:off x="6412675" y="1603169"/>
            <a:ext cx="1405247" cy="4190939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57408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B4A0CE69-7E2D-8502-1438-9BE422AF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3 – Numeric Python - </a:t>
            </a:r>
            <a:r>
              <a:rPr lang="en-ZA" dirty="0" err="1"/>
              <a:t>Numpy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4F98CD-9386-48E0-8966-A329F1E22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012" y="1063892"/>
            <a:ext cx="11201588" cy="381000"/>
          </a:xfrm>
        </p:spPr>
        <p:txBody>
          <a:bodyPr/>
          <a:lstStyle/>
          <a:p>
            <a:r>
              <a:rPr lang="en-US" dirty="0" err="1"/>
              <a:t>Indexação</a:t>
            </a:r>
            <a:r>
              <a:rPr lang="en-US" dirty="0"/>
              <a:t> e </a:t>
            </a:r>
            <a:r>
              <a:rPr lang="en-US" dirty="0" err="1"/>
              <a:t>matrizes</a:t>
            </a:r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F6F9C67-43FD-145E-F918-D337CB07780E}"/>
              </a:ext>
            </a:extLst>
          </p:cNvPr>
          <p:cNvSpPr/>
          <p:nvPr/>
        </p:nvSpPr>
        <p:spPr>
          <a:xfrm>
            <a:off x="6365174" y="1538905"/>
            <a:ext cx="4310743" cy="430177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E8C3F4C-A6BD-AC8A-263B-C26839F07771}"/>
              </a:ext>
            </a:extLst>
          </p:cNvPr>
          <p:cNvSpPr/>
          <p:nvPr/>
        </p:nvSpPr>
        <p:spPr>
          <a:xfrm>
            <a:off x="6464135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94B3401-199E-4C2E-9E7B-D429BAC59044}"/>
              </a:ext>
            </a:extLst>
          </p:cNvPr>
          <p:cNvSpPr/>
          <p:nvPr/>
        </p:nvSpPr>
        <p:spPr>
          <a:xfrm>
            <a:off x="7867402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2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4FE08B4-880D-B71E-DEBB-3AB9372C800D}"/>
              </a:ext>
            </a:extLst>
          </p:cNvPr>
          <p:cNvSpPr/>
          <p:nvPr/>
        </p:nvSpPr>
        <p:spPr>
          <a:xfrm>
            <a:off x="9270670" y="167244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3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27EE769-800E-078B-1A14-87C918514E63}"/>
              </a:ext>
            </a:extLst>
          </p:cNvPr>
          <p:cNvSpPr/>
          <p:nvPr/>
        </p:nvSpPr>
        <p:spPr>
          <a:xfrm>
            <a:off x="6464135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4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C8495FF-D3AD-E1D7-64AF-FAA931F476C4}"/>
              </a:ext>
            </a:extLst>
          </p:cNvPr>
          <p:cNvSpPr/>
          <p:nvPr/>
        </p:nvSpPr>
        <p:spPr>
          <a:xfrm>
            <a:off x="7867402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5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7911F25-62E8-BCE0-94EF-F083BBDDB70F}"/>
              </a:ext>
            </a:extLst>
          </p:cNvPr>
          <p:cNvSpPr/>
          <p:nvPr/>
        </p:nvSpPr>
        <p:spPr>
          <a:xfrm>
            <a:off x="9270670" y="303612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6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5BCC757-64BE-9185-092F-F023C91DFB0E}"/>
              </a:ext>
            </a:extLst>
          </p:cNvPr>
          <p:cNvSpPr/>
          <p:nvPr/>
        </p:nvSpPr>
        <p:spPr>
          <a:xfrm>
            <a:off x="6464135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7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821D58F-05BF-4D0C-78A1-5DF3F28D2517}"/>
              </a:ext>
            </a:extLst>
          </p:cNvPr>
          <p:cNvSpPr/>
          <p:nvPr/>
        </p:nvSpPr>
        <p:spPr>
          <a:xfrm>
            <a:off x="7867402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8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8C6189D-CEDC-EB80-C8F8-7EA515DC8243}"/>
              </a:ext>
            </a:extLst>
          </p:cNvPr>
          <p:cNvSpPr/>
          <p:nvPr/>
        </p:nvSpPr>
        <p:spPr>
          <a:xfrm>
            <a:off x="9270670" y="442250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9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701A22-2918-9354-1F32-41D8895509F6}"/>
              </a:ext>
            </a:extLst>
          </p:cNvPr>
          <p:cNvSpPr/>
          <p:nvPr/>
        </p:nvSpPr>
        <p:spPr>
          <a:xfrm>
            <a:off x="7829797" y="1600259"/>
            <a:ext cx="2814452" cy="419384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E45AAE-D47D-6F10-F5CD-5480528E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3" y="2113130"/>
            <a:ext cx="3800104" cy="26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Emerson Delatorre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ZA" dirty="0" err="1"/>
              <a:t>Facilitador</a:t>
            </a:r>
            <a:endParaRPr lang="en-US" dirty="0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4DAA1530-E736-C325-2468-1998F28F0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87"/>
          <a:stretch/>
        </p:blipFill>
        <p:spPr>
          <a:xfrm>
            <a:off x="1550290" y="2051584"/>
            <a:ext cx="2743973" cy="2524812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FBB6A3B-5524-1417-84AF-CFBA6028A3F0}"/>
              </a:ext>
            </a:extLst>
          </p:cNvPr>
          <p:cNvSpPr txBox="1">
            <a:spLocks/>
          </p:cNvSpPr>
          <p:nvPr/>
        </p:nvSpPr>
        <p:spPr>
          <a:xfrm>
            <a:off x="7003073" y="1227004"/>
            <a:ext cx="3390553" cy="5453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CA" sz="32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1400" b="0" dirty="0">
                <a:solidFill>
                  <a:srgbClr val="FF5800"/>
                </a:solidFill>
              </a:rPr>
              <a:t>Sr </a:t>
            </a:r>
            <a:r>
              <a:rPr lang="en-US" sz="1400" b="0" dirty="0" err="1">
                <a:solidFill>
                  <a:srgbClr val="FF5800"/>
                </a:solidFill>
              </a:rPr>
              <a:t>Anls</a:t>
            </a:r>
            <a:r>
              <a:rPr lang="en-US" sz="1400" b="0" dirty="0">
                <a:solidFill>
                  <a:srgbClr val="FF5800"/>
                </a:solidFill>
              </a:rPr>
              <a:t>, </a:t>
            </a:r>
            <a:r>
              <a:rPr lang="en-US" sz="1400" b="0" dirty="0" err="1">
                <a:solidFill>
                  <a:srgbClr val="FF5800"/>
                </a:solidFill>
              </a:rPr>
              <a:t>FullStack</a:t>
            </a:r>
            <a:r>
              <a:rPr lang="en-US" sz="1400" b="0" dirty="0">
                <a:solidFill>
                  <a:srgbClr val="FF5800"/>
                </a:solidFill>
              </a:rPr>
              <a:t> Dev</a:t>
            </a:r>
          </a:p>
          <a:p>
            <a:pPr algn="r"/>
            <a:r>
              <a:rPr lang="en-US" sz="1400" b="0" dirty="0">
                <a:solidFill>
                  <a:srgbClr val="595959"/>
                </a:solidFill>
              </a:rPr>
              <a:t>AMS Microservice</a:t>
            </a:r>
          </a:p>
        </p:txBody>
      </p:sp>
      <p:pic>
        <p:nvPicPr>
          <p:cNvPr id="1029" name="Imagem 13">
            <a:extLst>
              <a:ext uri="{FF2B5EF4-FFF2-40B4-BE49-F238E27FC236}">
                <a16:creationId xmlns:a16="http://schemas.microsoft.com/office/drawing/2014/main" id="{7C108F0A-A2EC-9052-7999-D348D38A3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86" y="5029728"/>
            <a:ext cx="726279" cy="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Imagem 14">
            <a:extLst>
              <a:ext uri="{FF2B5EF4-FFF2-40B4-BE49-F238E27FC236}">
                <a16:creationId xmlns:a16="http://schemas.microsoft.com/office/drawing/2014/main" id="{A7B1C31A-53F7-3BB1-DEDF-DA5A7BF0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862" y="5025456"/>
            <a:ext cx="726279" cy="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m 15">
            <a:extLst>
              <a:ext uri="{FF2B5EF4-FFF2-40B4-BE49-F238E27FC236}">
                <a16:creationId xmlns:a16="http://schemas.microsoft.com/office/drawing/2014/main" id="{71C077F9-0A49-6280-94D6-9AF1AA9C0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247" y="5029728"/>
            <a:ext cx="726279" cy="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m 16">
            <a:extLst>
              <a:ext uri="{FF2B5EF4-FFF2-40B4-BE49-F238E27FC236}">
                <a16:creationId xmlns:a16="http://schemas.microsoft.com/office/drawing/2014/main" id="{35638B68-4006-3E5A-FE86-F32EED73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266" y="5029728"/>
            <a:ext cx="726279" cy="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17">
            <a:extLst>
              <a:ext uri="{FF2B5EF4-FFF2-40B4-BE49-F238E27FC236}">
                <a16:creationId xmlns:a16="http://schemas.microsoft.com/office/drawing/2014/main" id="{A64A5E07-0DCF-D3F2-413D-855646CF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85" y="5029728"/>
            <a:ext cx="726279" cy="7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2" name="Imagem 11" descr="Microsoft Certified: Power Platform App Maker Associate badge image. Issued by Microsoft">
            <a:extLst>
              <a:ext uri="{FF2B5EF4-FFF2-40B4-BE49-F238E27FC236}">
                <a16:creationId xmlns:a16="http://schemas.microsoft.com/office/drawing/2014/main" id="{5F14631A-88FF-87F1-F4CD-72162FDA06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38" y="5025456"/>
            <a:ext cx="730551" cy="73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D06689D1-693E-61FA-C168-7621AAFD897A}"/>
              </a:ext>
            </a:extLst>
          </p:cNvPr>
          <p:cNvSpPr txBox="1">
            <a:spLocks/>
          </p:cNvSpPr>
          <p:nvPr/>
        </p:nvSpPr>
        <p:spPr>
          <a:xfrm>
            <a:off x="5518068" y="1776576"/>
            <a:ext cx="6044539" cy="3253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CA" sz="32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0" dirty="0"/>
              <a:t>1 ano e 5 meses de Avanade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0" dirty="0"/>
              <a:t>Projeto Aurora da ABI (Anheuser-Busch InBev)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0" dirty="0"/>
              <a:t>Mais de 10 anos de experiência em desenvolvimento de software.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0" dirty="0"/>
              <a:t>Especializado em desenvolvimento de software em nuvem, arquitetura de software e desenvolvimento web.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0" dirty="0"/>
              <a:t>Experiência em várias linguagens de programação, incluindo Python, </a:t>
            </a:r>
            <a:r>
              <a:rPr lang="pt-BR" sz="1200" b="0" dirty="0" err="1"/>
              <a:t>Typescript</a:t>
            </a:r>
            <a:r>
              <a:rPr lang="pt-BR" sz="1200" b="0" dirty="0"/>
              <a:t> e C#.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0" dirty="0"/>
              <a:t>Experiência em liderança técnica e gerenciamento de equipes de desenvolvimento.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0" dirty="0"/>
              <a:t>Destaque para habilidades com análise de dados, gerenciamento de projetos e comunicação.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0" dirty="0"/>
              <a:t>6x Certificado Microsoft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72886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3 – Numeric Python - </a:t>
            </a:r>
            <a:r>
              <a:rPr lang="en-ZA" dirty="0" err="1"/>
              <a:t>Numpy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Indexação</a:t>
            </a:r>
            <a:r>
              <a:rPr lang="en-US" dirty="0"/>
              <a:t> e </a:t>
            </a:r>
            <a:r>
              <a:rPr lang="en-US" dirty="0" err="1"/>
              <a:t>matrizes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E08135-07C0-DE43-EA09-233A9C63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1796866"/>
            <a:ext cx="3800104" cy="197317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F527B2E-18AF-B56F-0FDE-714B2973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932" y="3770045"/>
            <a:ext cx="2088448" cy="2088448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8EED497-5178-6B10-DEAD-38B9F34BF60E}"/>
              </a:ext>
            </a:extLst>
          </p:cNvPr>
          <p:cNvSpPr txBox="1">
            <a:spLocks/>
          </p:cNvSpPr>
          <p:nvPr/>
        </p:nvSpPr>
        <p:spPr>
          <a:xfrm>
            <a:off x="407531" y="3238499"/>
            <a:ext cx="11201588" cy="883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1867" b="1" i="0" kern="1200">
                <a:solidFill>
                  <a:schemeClr val="tx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lang="en-US" sz="1867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 err="1"/>
              <a:t>What</a:t>
            </a:r>
            <a:r>
              <a:rPr lang="pt-BR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93764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4 - Pandas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 que é?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5C00700-0BAC-8834-8055-F4461A70DD8D}"/>
              </a:ext>
            </a:extLst>
          </p:cNvPr>
          <p:cNvSpPr txBox="1"/>
          <p:nvPr/>
        </p:nvSpPr>
        <p:spPr>
          <a:xfrm>
            <a:off x="457888" y="1549431"/>
            <a:ext cx="11120554" cy="37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Pandas é uma biblioteca que nasceu em 2008, se tornou de código aberto em 2009.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É a primeira grande biblioteca do Python a inserir o conceito de </a:t>
            </a:r>
            <a:r>
              <a:rPr lang="pt-BR" dirty="0" err="1"/>
              <a:t>DataFrame</a:t>
            </a:r>
            <a:r>
              <a:rPr lang="pt-B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Escrita em Python, </a:t>
            </a:r>
            <a:r>
              <a:rPr lang="pt-BR" dirty="0" err="1"/>
              <a:t>Cython</a:t>
            </a:r>
            <a:r>
              <a:rPr lang="pt-BR" dirty="0"/>
              <a:t> e 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Tem como base o </a:t>
            </a:r>
            <a:r>
              <a:rPr lang="pt-BR" dirty="0" err="1"/>
              <a:t>Numpy</a:t>
            </a:r>
            <a:endParaRPr lang="pt-B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Expande os tipos e operações dos </a:t>
            </a:r>
            <a:r>
              <a:rPr lang="pt-BR" dirty="0" err="1"/>
              <a:t>arrays</a:t>
            </a:r>
            <a:endParaRPr lang="pt-B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Tem integração com os formatos tabulares de mercado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csv</a:t>
            </a:r>
            <a:endParaRPr lang="pt-B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excel</a:t>
            </a:r>
            <a:endParaRPr lang="pt-B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bancos de dados relacionais</a:t>
            </a:r>
          </a:p>
        </p:txBody>
      </p:sp>
    </p:spTree>
    <p:extLst>
      <p:ext uri="{BB962C8B-B14F-4D97-AF65-F5344CB8AC3E}">
        <p14:creationId xmlns:p14="http://schemas.microsoft.com/office/powerpoint/2010/main" val="436820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4 - 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Resolvendo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indexação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4D65F1-4436-1ADE-26B7-8ECD049F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21" y="1908958"/>
            <a:ext cx="8181357" cy="35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2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4 - Pandas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nova </a:t>
            </a:r>
            <a:r>
              <a:rPr lang="en-US" dirty="0" err="1"/>
              <a:t>estrutura</a:t>
            </a:r>
            <a:r>
              <a:rPr lang="en-US" dirty="0"/>
              <a:t> [</a:t>
            </a:r>
            <a:r>
              <a:rPr lang="en-US" dirty="0" err="1"/>
              <a:t>Colunas</a:t>
            </a:r>
            <a:r>
              <a:rPr lang="en-US" dirty="0"/>
              <a:t>]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49A6C07-4106-76A5-7F72-E12036024E6B}"/>
              </a:ext>
            </a:extLst>
          </p:cNvPr>
          <p:cNvSpPr/>
          <p:nvPr/>
        </p:nvSpPr>
        <p:spPr>
          <a:xfrm>
            <a:off x="3467595" y="1895165"/>
            <a:ext cx="5482441" cy="430177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3514575-FB6F-5DE9-2F55-7E18D7A799E6}"/>
              </a:ext>
            </a:extLst>
          </p:cNvPr>
          <p:cNvSpPr/>
          <p:nvPr/>
        </p:nvSpPr>
        <p:spPr>
          <a:xfrm>
            <a:off x="3842658" y="202870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E71BCF5-9E2C-477E-DDE1-358CB022AD4C}"/>
              </a:ext>
            </a:extLst>
          </p:cNvPr>
          <p:cNvSpPr/>
          <p:nvPr/>
        </p:nvSpPr>
        <p:spPr>
          <a:xfrm>
            <a:off x="5547756" y="2028702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20FE25F-7C96-6E7F-CB98-2FF606E58558}"/>
              </a:ext>
            </a:extLst>
          </p:cNvPr>
          <p:cNvSpPr/>
          <p:nvPr/>
        </p:nvSpPr>
        <p:spPr>
          <a:xfrm>
            <a:off x="7236031" y="2048616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3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8FB485-A77B-48B6-94DF-01AFC2710C96}"/>
              </a:ext>
            </a:extLst>
          </p:cNvPr>
          <p:cNvSpPr/>
          <p:nvPr/>
        </p:nvSpPr>
        <p:spPr>
          <a:xfrm>
            <a:off x="3842658" y="339238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4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EE89EDC-F770-7E50-BDBA-45E0B7C87A69}"/>
              </a:ext>
            </a:extLst>
          </p:cNvPr>
          <p:cNvSpPr/>
          <p:nvPr/>
        </p:nvSpPr>
        <p:spPr>
          <a:xfrm>
            <a:off x="5547756" y="3392385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E34FA6-309B-1F60-F15D-AD76308CE861}"/>
              </a:ext>
            </a:extLst>
          </p:cNvPr>
          <p:cNvSpPr/>
          <p:nvPr/>
        </p:nvSpPr>
        <p:spPr>
          <a:xfrm>
            <a:off x="7236031" y="341229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6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88A2B2-4918-03BB-CF85-53CA450EA056}"/>
              </a:ext>
            </a:extLst>
          </p:cNvPr>
          <p:cNvSpPr/>
          <p:nvPr/>
        </p:nvSpPr>
        <p:spPr>
          <a:xfrm>
            <a:off x="3842658" y="477876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7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EE08FE-0CF8-CF8E-D47E-D0A1CB56F891}"/>
              </a:ext>
            </a:extLst>
          </p:cNvPr>
          <p:cNvSpPr/>
          <p:nvPr/>
        </p:nvSpPr>
        <p:spPr>
          <a:xfrm>
            <a:off x="5547756" y="4778769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8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EB61106-2F67-DC9E-2F14-4A16369FF6F1}"/>
              </a:ext>
            </a:extLst>
          </p:cNvPr>
          <p:cNvSpPr/>
          <p:nvPr/>
        </p:nvSpPr>
        <p:spPr>
          <a:xfrm>
            <a:off x="7236031" y="4798683"/>
            <a:ext cx="1314202" cy="1314202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9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F926A97-874A-8A99-EC80-8CC11D318B1B}"/>
              </a:ext>
            </a:extLst>
          </p:cNvPr>
          <p:cNvSpPr/>
          <p:nvPr/>
        </p:nvSpPr>
        <p:spPr>
          <a:xfrm>
            <a:off x="3787239" y="1063892"/>
            <a:ext cx="1397330" cy="5091485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F3EF68F-9C76-7072-1B9C-E49EC79CAF48}"/>
              </a:ext>
            </a:extLst>
          </p:cNvPr>
          <p:cNvSpPr/>
          <p:nvPr/>
        </p:nvSpPr>
        <p:spPr>
          <a:xfrm>
            <a:off x="5502234" y="1063891"/>
            <a:ext cx="1397330" cy="5091485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FE559BE-ABA5-A76F-7B0A-2AE520953848}"/>
              </a:ext>
            </a:extLst>
          </p:cNvPr>
          <p:cNvSpPr/>
          <p:nvPr/>
        </p:nvSpPr>
        <p:spPr>
          <a:xfrm>
            <a:off x="7214259" y="1083806"/>
            <a:ext cx="1397330" cy="5091485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4AD6F82-18B0-CFBB-2BDC-569BD21CC7AB}"/>
              </a:ext>
            </a:extLst>
          </p:cNvPr>
          <p:cNvSpPr/>
          <p:nvPr/>
        </p:nvSpPr>
        <p:spPr>
          <a:xfrm>
            <a:off x="3913909" y="1143990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38395B-8B01-D748-BBF8-ED4B47A1745D}"/>
              </a:ext>
            </a:extLst>
          </p:cNvPr>
          <p:cNvSpPr/>
          <p:nvPr/>
        </p:nvSpPr>
        <p:spPr>
          <a:xfrm>
            <a:off x="5613070" y="1143990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B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32FD3F9-76DD-E90D-0587-56BD4FB65242}"/>
              </a:ext>
            </a:extLst>
          </p:cNvPr>
          <p:cNvSpPr/>
          <p:nvPr/>
        </p:nvSpPr>
        <p:spPr>
          <a:xfrm>
            <a:off x="7305303" y="1163904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391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4 - 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Resolvendo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indexação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CF8C7D-B9DC-A62A-D589-2DE5E5C8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26" y="1590922"/>
            <a:ext cx="7057159" cy="47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30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4 - Pandas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nova </a:t>
            </a:r>
            <a:r>
              <a:rPr lang="en-US" dirty="0" err="1"/>
              <a:t>estrutura</a:t>
            </a:r>
            <a:r>
              <a:rPr lang="en-US" dirty="0"/>
              <a:t> [Index]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49A6C07-4106-76A5-7F72-E12036024E6B}"/>
              </a:ext>
            </a:extLst>
          </p:cNvPr>
          <p:cNvSpPr/>
          <p:nvPr/>
        </p:nvSpPr>
        <p:spPr>
          <a:xfrm>
            <a:off x="3467595" y="1895165"/>
            <a:ext cx="5482441" cy="430177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3514575-FB6F-5DE9-2F55-7E18D7A799E6}"/>
              </a:ext>
            </a:extLst>
          </p:cNvPr>
          <p:cNvSpPr/>
          <p:nvPr/>
        </p:nvSpPr>
        <p:spPr>
          <a:xfrm>
            <a:off x="3842658" y="2123704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E71BCF5-9E2C-477E-DDE1-358CB022AD4C}"/>
              </a:ext>
            </a:extLst>
          </p:cNvPr>
          <p:cNvSpPr/>
          <p:nvPr/>
        </p:nvSpPr>
        <p:spPr>
          <a:xfrm>
            <a:off x="5547756" y="2123704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20FE25F-7C96-6E7F-CB98-2FF606E58558}"/>
              </a:ext>
            </a:extLst>
          </p:cNvPr>
          <p:cNvSpPr/>
          <p:nvPr/>
        </p:nvSpPr>
        <p:spPr>
          <a:xfrm>
            <a:off x="7236031" y="2143618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3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B8FB485-A77B-48B6-94DF-01AFC2710C96}"/>
              </a:ext>
            </a:extLst>
          </p:cNvPr>
          <p:cNvSpPr/>
          <p:nvPr/>
        </p:nvSpPr>
        <p:spPr>
          <a:xfrm>
            <a:off x="3842658" y="3487387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4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EE89EDC-F770-7E50-BDBA-45E0B7C87A69}"/>
              </a:ext>
            </a:extLst>
          </p:cNvPr>
          <p:cNvSpPr/>
          <p:nvPr/>
        </p:nvSpPr>
        <p:spPr>
          <a:xfrm>
            <a:off x="5547756" y="3487387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E34FA6-309B-1F60-F15D-AD76308CE861}"/>
              </a:ext>
            </a:extLst>
          </p:cNvPr>
          <p:cNvSpPr/>
          <p:nvPr/>
        </p:nvSpPr>
        <p:spPr>
          <a:xfrm>
            <a:off x="7236031" y="3507301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6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88A2B2-4918-03BB-CF85-53CA450EA056}"/>
              </a:ext>
            </a:extLst>
          </p:cNvPr>
          <p:cNvSpPr/>
          <p:nvPr/>
        </p:nvSpPr>
        <p:spPr>
          <a:xfrm>
            <a:off x="3842658" y="4873771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7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9EE08FE-0CF8-CF8E-D47E-D0A1CB56F891}"/>
              </a:ext>
            </a:extLst>
          </p:cNvPr>
          <p:cNvSpPr/>
          <p:nvPr/>
        </p:nvSpPr>
        <p:spPr>
          <a:xfrm>
            <a:off x="5547756" y="4873771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8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EB61106-2F67-DC9E-2F14-4A16369FF6F1}"/>
              </a:ext>
            </a:extLst>
          </p:cNvPr>
          <p:cNvSpPr/>
          <p:nvPr/>
        </p:nvSpPr>
        <p:spPr>
          <a:xfrm>
            <a:off x="7236031" y="4893685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9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4AD6F82-18B0-CFBB-2BDC-569BD21CC7AB}"/>
              </a:ext>
            </a:extLst>
          </p:cNvPr>
          <p:cNvSpPr/>
          <p:nvPr/>
        </p:nvSpPr>
        <p:spPr>
          <a:xfrm>
            <a:off x="3913909" y="1143990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338395B-8B01-D748-BBF8-ED4B47A1745D}"/>
              </a:ext>
            </a:extLst>
          </p:cNvPr>
          <p:cNvSpPr/>
          <p:nvPr/>
        </p:nvSpPr>
        <p:spPr>
          <a:xfrm>
            <a:off x="5613070" y="1143990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B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32FD3F9-76DD-E90D-0587-56BD4FB65242}"/>
              </a:ext>
            </a:extLst>
          </p:cNvPr>
          <p:cNvSpPr/>
          <p:nvPr/>
        </p:nvSpPr>
        <p:spPr>
          <a:xfrm>
            <a:off x="7305303" y="1163904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C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74029ED-B2E2-B8BC-1F7F-12D30CD3CAD5}"/>
              </a:ext>
            </a:extLst>
          </p:cNvPr>
          <p:cNvSpPr/>
          <p:nvPr/>
        </p:nvSpPr>
        <p:spPr>
          <a:xfrm>
            <a:off x="2213267" y="2374660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l1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52BA859-7E1B-A3B6-3422-20FAB606A801}"/>
              </a:ext>
            </a:extLst>
          </p:cNvPr>
          <p:cNvSpPr/>
          <p:nvPr/>
        </p:nvSpPr>
        <p:spPr>
          <a:xfrm>
            <a:off x="2213266" y="3718429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l2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A464DD9-24B2-481E-17C8-011F9CE6980C}"/>
              </a:ext>
            </a:extLst>
          </p:cNvPr>
          <p:cNvSpPr/>
          <p:nvPr/>
        </p:nvSpPr>
        <p:spPr>
          <a:xfrm>
            <a:off x="2213267" y="5104813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l3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70256AB-278B-5E4B-8AA1-2C2179C15B3E}"/>
              </a:ext>
            </a:extLst>
          </p:cNvPr>
          <p:cNvSpPr/>
          <p:nvPr/>
        </p:nvSpPr>
        <p:spPr>
          <a:xfrm>
            <a:off x="2026723" y="2022764"/>
            <a:ext cx="6741226" cy="1275082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BC9DED9-EA20-4935-6645-4A580D66428B}"/>
              </a:ext>
            </a:extLst>
          </p:cNvPr>
          <p:cNvSpPr/>
          <p:nvPr/>
        </p:nvSpPr>
        <p:spPr>
          <a:xfrm>
            <a:off x="2028704" y="3411248"/>
            <a:ext cx="6741226" cy="1275082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4CF6A5A-E85A-89F2-D51D-A8B772CB6F77}"/>
              </a:ext>
            </a:extLst>
          </p:cNvPr>
          <p:cNvSpPr/>
          <p:nvPr/>
        </p:nvSpPr>
        <p:spPr>
          <a:xfrm>
            <a:off x="2016828" y="4808515"/>
            <a:ext cx="6741226" cy="1275082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18635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4 - 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Tabelas</a:t>
            </a:r>
            <a:r>
              <a:rPr lang="en-US" dirty="0"/>
              <a:t>”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7925B5-6D7A-971A-9A83-48E38EB59493}"/>
              </a:ext>
            </a:extLst>
          </p:cNvPr>
          <p:cNvSpPr txBox="1"/>
          <p:nvPr/>
        </p:nvSpPr>
        <p:spPr>
          <a:xfrm>
            <a:off x="457888" y="1549431"/>
            <a:ext cx="11120554" cy="336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As "tabelas" do Pandas são chamadas de </a:t>
            </a:r>
            <a:r>
              <a:rPr lang="pt-BR" dirty="0" err="1"/>
              <a:t>DataFrames</a:t>
            </a:r>
            <a:r>
              <a:rPr lang="pt-BR" dirty="0"/>
              <a:t>. </a:t>
            </a:r>
            <a:r>
              <a:rPr lang="pt-BR" dirty="0" err="1"/>
              <a:t>DataFrames</a:t>
            </a:r>
            <a:r>
              <a:rPr lang="pt-BR" dirty="0"/>
              <a:t> são estruturas que são: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● Homogêneas por coluna (dados do mesmo tipo)</a:t>
            </a:r>
          </a:p>
          <a:p>
            <a:pPr>
              <a:lnSpc>
                <a:spcPct val="150000"/>
              </a:lnSpc>
            </a:pPr>
            <a:r>
              <a:rPr lang="pt-BR" dirty="0"/>
              <a:t>● Heterogêneas por linha (dados de tipos diferentes)</a:t>
            </a:r>
          </a:p>
          <a:p>
            <a:pPr>
              <a:lnSpc>
                <a:spcPct val="150000"/>
              </a:lnSpc>
            </a:pPr>
            <a:r>
              <a:rPr lang="pt-BR" dirty="0"/>
              <a:t>● Apresentam operações algébricas</a:t>
            </a:r>
          </a:p>
          <a:p>
            <a:pPr>
              <a:lnSpc>
                <a:spcPct val="150000"/>
              </a:lnSpc>
            </a:pPr>
            <a:r>
              <a:rPr lang="pt-BR" dirty="0"/>
              <a:t>● São </a:t>
            </a:r>
            <a:r>
              <a:rPr lang="pt-BR" dirty="0" err="1"/>
              <a:t>bi-dimensionais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E as colunas são formadas por outra estrutura de dados chamada Serie</a:t>
            </a:r>
          </a:p>
        </p:txBody>
      </p:sp>
    </p:spTree>
    <p:extLst>
      <p:ext uri="{BB962C8B-B14F-4D97-AF65-F5344CB8AC3E}">
        <p14:creationId xmlns:p14="http://schemas.microsoft.com/office/powerpoint/2010/main" val="52817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5 - Series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base de </a:t>
            </a:r>
            <a:r>
              <a:rPr lang="en-US" dirty="0" err="1"/>
              <a:t>tudo</a:t>
            </a:r>
            <a:endParaRPr lang="en-US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5C00700-0BAC-8834-8055-F4461A70DD8D}"/>
              </a:ext>
            </a:extLst>
          </p:cNvPr>
          <p:cNvSpPr txBox="1"/>
          <p:nvPr/>
        </p:nvSpPr>
        <p:spPr>
          <a:xfrm>
            <a:off x="457888" y="1549431"/>
            <a:ext cx="11120554" cy="456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Séries são estruturas como </a:t>
            </a:r>
            <a:r>
              <a:rPr lang="pt-BR" dirty="0" err="1"/>
              <a:t>arrays</a:t>
            </a:r>
            <a:r>
              <a:rPr lang="pt-BR" dirty="0"/>
              <a:t> unidimensionais, vetores. Contam, porém, com </a:t>
            </a:r>
            <a:r>
              <a:rPr lang="pt-BR" dirty="0" err="1"/>
              <a:t>labels</a:t>
            </a:r>
            <a:r>
              <a:rPr lang="pt-BR" dirty="0"/>
              <a:t> também.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2F1288-1ADE-8EAF-9D97-E1E1B5C9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105" y="2391146"/>
            <a:ext cx="5382120" cy="32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33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5 - Series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?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7925B5-6D7A-971A-9A83-48E38EB59493}"/>
              </a:ext>
            </a:extLst>
          </p:cNvPr>
          <p:cNvSpPr txBox="1"/>
          <p:nvPr/>
        </p:nvSpPr>
        <p:spPr>
          <a:xfrm>
            <a:off x="457888" y="1549431"/>
            <a:ext cx="5539151" cy="2533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Representação de um </a:t>
            </a:r>
            <a:r>
              <a:rPr lang="pt-BR" dirty="0" err="1"/>
              <a:t>array</a:t>
            </a:r>
            <a:r>
              <a:rPr lang="pt-BR" dirty="0"/>
              <a:t> 1d no pandas</a:t>
            </a:r>
          </a:p>
          <a:p>
            <a:pPr>
              <a:lnSpc>
                <a:spcPct val="150000"/>
              </a:lnSpc>
            </a:pPr>
            <a:r>
              <a:rPr lang="pt-BR" dirty="0"/>
              <a:t>● Homogêneo</a:t>
            </a:r>
          </a:p>
          <a:p>
            <a:pPr>
              <a:lnSpc>
                <a:spcPct val="150000"/>
              </a:lnSpc>
            </a:pPr>
            <a:r>
              <a:rPr lang="pt-BR" dirty="0"/>
              <a:t>● Permite operações algébricas</a:t>
            </a:r>
          </a:p>
          <a:p>
            <a:pPr>
              <a:lnSpc>
                <a:spcPct val="150000"/>
              </a:lnSpc>
            </a:pPr>
            <a:r>
              <a:rPr lang="pt-BR" dirty="0"/>
              <a:t>● Filtros</a:t>
            </a:r>
          </a:p>
          <a:p>
            <a:pPr>
              <a:lnSpc>
                <a:spcPct val="150000"/>
              </a:lnSpc>
            </a:pPr>
            <a:r>
              <a:rPr lang="pt-BR" dirty="0"/>
              <a:t>● Gráficos (</a:t>
            </a:r>
            <a:r>
              <a:rPr lang="pt-BR" dirty="0" err="1"/>
              <a:t>Plots</a:t>
            </a:r>
            <a:r>
              <a:rPr lang="pt-BR" dirty="0"/>
              <a:t>)</a:t>
            </a:r>
          </a:p>
          <a:p>
            <a:pPr>
              <a:lnSpc>
                <a:spcPct val="150000"/>
              </a:lnSpc>
            </a:pPr>
            <a:r>
              <a:rPr lang="pt-BR" dirty="0"/>
              <a:t>● Agrupamento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CAD771-38D0-C871-8DE3-694570DFC769}"/>
              </a:ext>
            </a:extLst>
          </p:cNvPr>
          <p:cNvSpPr/>
          <p:nvPr/>
        </p:nvSpPr>
        <p:spPr>
          <a:xfrm>
            <a:off x="8162308" y="1284633"/>
            <a:ext cx="1852550" cy="430177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96BDC20-CDCE-4148-2B95-EC833DF18A08}"/>
              </a:ext>
            </a:extLst>
          </p:cNvPr>
          <p:cNvSpPr/>
          <p:nvPr/>
        </p:nvSpPr>
        <p:spPr>
          <a:xfrm>
            <a:off x="8537370" y="1513172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1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F1D761-E45A-ABCD-4977-24A66CE1EDBD}"/>
              </a:ext>
            </a:extLst>
          </p:cNvPr>
          <p:cNvSpPr/>
          <p:nvPr/>
        </p:nvSpPr>
        <p:spPr>
          <a:xfrm>
            <a:off x="8537370" y="2876855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4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1BF131-2B29-CAA8-B978-0E3E095AFB9E}"/>
              </a:ext>
            </a:extLst>
          </p:cNvPr>
          <p:cNvSpPr/>
          <p:nvPr/>
        </p:nvSpPr>
        <p:spPr>
          <a:xfrm>
            <a:off x="8537370" y="4263239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7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143FE9-B8E9-BA89-F3E5-E0713102FE3B}"/>
              </a:ext>
            </a:extLst>
          </p:cNvPr>
          <p:cNvSpPr/>
          <p:nvPr/>
        </p:nvSpPr>
        <p:spPr>
          <a:xfrm>
            <a:off x="6907979" y="1764128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l1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8C4507-926A-B9DD-6B42-E38258ACB138}"/>
              </a:ext>
            </a:extLst>
          </p:cNvPr>
          <p:cNvSpPr/>
          <p:nvPr/>
        </p:nvSpPr>
        <p:spPr>
          <a:xfrm>
            <a:off x="6907978" y="3107897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l2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A9C4EEC-81FA-CEBD-173B-DA5B6F0098C6}"/>
              </a:ext>
            </a:extLst>
          </p:cNvPr>
          <p:cNvSpPr/>
          <p:nvPr/>
        </p:nvSpPr>
        <p:spPr>
          <a:xfrm>
            <a:off x="6907979" y="4494281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l3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7E8E926-5707-C0CF-6628-E23F59E08DDF}"/>
              </a:ext>
            </a:extLst>
          </p:cNvPr>
          <p:cNvSpPr/>
          <p:nvPr/>
        </p:nvSpPr>
        <p:spPr>
          <a:xfrm>
            <a:off x="6721435" y="1412232"/>
            <a:ext cx="3230087" cy="1275082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69A92FE-2392-9CAA-75D5-3B5C402B71A7}"/>
              </a:ext>
            </a:extLst>
          </p:cNvPr>
          <p:cNvSpPr/>
          <p:nvPr/>
        </p:nvSpPr>
        <p:spPr>
          <a:xfrm>
            <a:off x="6723416" y="2800716"/>
            <a:ext cx="3228106" cy="1275082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39320CE-0AAA-F080-16B6-6FF95D1E18DD}"/>
              </a:ext>
            </a:extLst>
          </p:cNvPr>
          <p:cNvSpPr/>
          <p:nvPr/>
        </p:nvSpPr>
        <p:spPr>
          <a:xfrm>
            <a:off x="6711540" y="4197983"/>
            <a:ext cx="3239982" cy="1275082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84A439FA-B187-B0B1-1B21-AA8D793F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8" y="3230459"/>
            <a:ext cx="33813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6 - </a:t>
            </a:r>
            <a:r>
              <a:rPr lang="en-ZA" dirty="0" err="1"/>
              <a:t>Dataframes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Resolvendo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indexação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80D4C9-7441-2490-4D53-6667497A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36" y="1742518"/>
            <a:ext cx="5054528" cy="33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2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9B0D-B56A-9148-0210-464F6B68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0CB-B5C6-7375-9CF9-96B1FB843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04BA6-C897-398F-C3BA-C10B6FE7BD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  <a:p>
            <a:r>
              <a:rPr lang="en-US" b="0" dirty="0"/>
              <a:t>10</a:t>
            </a:r>
            <a:r>
              <a:rPr lang="en-US" sz="1600" b="0" dirty="0"/>
              <a:t> </a:t>
            </a:r>
            <a:r>
              <a:rPr lang="en-US" sz="1600" b="0" dirty="0" err="1"/>
              <a:t>minutos</a:t>
            </a:r>
            <a:endParaRPr lang="en-US" sz="1800" b="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41778-A323-91A9-DCC2-FC6BE22C03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0401D-82DE-99CB-FC7F-64FD01020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pt-BR" dirty="0"/>
              <a:t>estrutura de dados</a:t>
            </a:r>
            <a:endParaRPr lang="en-US" dirty="0"/>
          </a:p>
          <a:p>
            <a:r>
              <a:rPr lang="en-US" sz="1600" b="0" dirty="0"/>
              <a:t>20 </a:t>
            </a:r>
            <a:r>
              <a:rPr lang="en-US" sz="1600" b="0" dirty="0" err="1"/>
              <a:t>minutos</a:t>
            </a:r>
            <a:endParaRPr lang="en-US" sz="1800" b="0" dirty="0"/>
          </a:p>
          <a:p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83E8-11B4-E6ED-E68A-47F846068B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85480C-F1C3-1BCC-7C05-FF8D27B50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sz="1400" b="0" dirty="0"/>
              <a:t>15 </a:t>
            </a:r>
            <a:r>
              <a:rPr lang="en-US" sz="1400" b="0" dirty="0" err="1"/>
              <a:t>minutos</a:t>
            </a:r>
            <a:endParaRPr lang="en-US" sz="1467" b="0" dirty="0"/>
          </a:p>
          <a:p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2EBE2E-B069-05D3-1D2A-E144ADE8A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5A2C8E-F2F9-2301-104D-AC8C2CCAD3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 que é Pandas?</a:t>
            </a:r>
          </a:p>
          <a:p>
            <a:r>
              <a:rPr lang="en-US" sz="1400" b="0" dirty="0"/>
              <a:t>15 </a:t>
            </a:r>
            <a:r>
              <a:rPr lang="en-US" sz="1400" b="0" dirty="0" err="1"/>
              <a:t>minutos</a:t>
            </a:r>
            <a:endParaRPr lang="en-US" sz="1600" b="0" dirty="0"/>
          </a:p>
          <a:p>
            <a:endParaRPr lang="en-US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AF4314-A2AA-DD04-6AAA-5CDB522AFD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157CE3-6356-E6D0-B38C-9F4EB0365B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Series</a:t>
            </a:r>
          </a:p>
          <a:p>
            <a:r>
              <a:rPr lang="en-US" sz="1467" b="0" dirty="0"/>
              <a:t>30 </a:t>
            </a:r>
            <a:r>
              <a:rPr lang="en-US" sz="1467" b="0" dirty="0" err="1"/>
              <a:t>minutos</a:t>
            </a:r>
            <a:endParaRPr lang="en-US" sz="1467" b="0" dirty="0"/>
          </a:p>
          <a:p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8D103E-EC62-D530-3D92-4B16DFA395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D19967-DCE8-644A-C138-5C1A473C89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  <a:p>
            <a:r>
              <a:rPr lang="en-US" sz="1400" b="0" dirty="0"/>
              <a:t>30 </a:t>
            </a:r>
            <a:r>
              <a:rPr lang="en-US" sz="1400" b="0" dirty="0" err="1"/>
              <a:t>minutos</a:t>
            </a:r>
            <a:endParaRPr lang="en-US" sz="1467" b="0" dirty="0"/>
          </a:p>
          <a:p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19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5 - </a:t>
            </a:r>
            <a:r>
              <a:rPr lang="en-ZA" dirty="0" err="1"/>
              <a:t>Dataframes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estrutura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4BE25DE-6A4D-D51D-34DE-9462794FE802}"/>
              </a:ext>
            </a:extLst>
          </p:cNvPr>
          <p:cNvSpPr/>
          <p:nvPr/>
        </p:nvSpPr>
        <p:spPr>
          <a:xfrm>
            <a:off x="3467595" y="1895165"/>
            <a:ext cx="5482441" cy="430177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71F9D0-CF37-6BD8-3F82-71B6EEE82101}"/>
              </a:ext>
            </a:extLst>
          </p:cNvPr>
          <p:cNvSpPr/>
          <p:nvPr/>
        </p:nvSpPr>
        <p:spPr>
          <a:xfrm>
            <a:off x="3842658" y="2123704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81BF961-DDAB-968C-1859-A485397E7621}"/>
              </a:ext>
            </a:extLst>
          </p:cNvPr>
          <p:cNvSpPr/>
          <p:nvPr/>
        </p:nvSpPr>
        <p:spPr>
          <a:xfrm>
            <a:off x="5547756" y="2123704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AA5FB26-6D4D-6B1B-59FA-686E9F8D98B0}"/>
              </a:ext>
            </a:extLst>
          </p:cNvPr>
          <p:cNvSpPr/>
          <p:nvPr/>
        </p:nvSpPr>
        <p:spPr>
          <a:xfrm>
            <a:off x="7236031" y="2143618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DC6D6F-B281-CE33-A90F-4304DBDA602A}"/>
              </a:ext>
            </a:extLst>
          </p:cNvPr>
          <p:cNvSpPr/>
          <p:nvPr/>
        </p:nvSpPr>
        <p:spPr>
          <a:xfrm>
            <a:off x="3842658" y="3487387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4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2838DF3-03CA-AD6F-22D5-7B6E164FF27F}"/>
              </a:ext>
            </a:extLst>
          </p:cNvPr>
          <p:cNvSpPr/>
          <p:nvPr/>
        </p:nvSpPr>
        <p:spPr>
          <a:xfrm>
            <a:off x="5547756" y="3487387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5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9FB17C0-C5A1-C7D9-DD5C-28B20D13F7EA}"/>
              </a:ext>
            </a:extLst>
          </p:cNvPr>
          <p:cNvSpPr/>
          <p:nvPr/>
        </p:nvSpPr>
        <p:spPr>
          <a:xfrm>
            <a:off x="7236031" y="3507301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6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1464CFF-C400-3D12-6250-9FA1C71B46A0}"/>
              </a:ext>
            </a:extLst>
          </p:cNvPr>
          <p:cNvSpPr/>
          <p:nvPr/>
        </p:nvSpPr>
        <p:spPr>
          <a:xfrm>
            <a:off x="3842658" y="4873771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7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B2B94CF-2C71-6F89-ECDA-E6B91668546E}"/>
              </a:ext>
            </a:extLst>
          </p:cNvPr>
          <p:cNvSpPr/>
          <p:nvPr/>
        </p:nvSpPr>
        <p:spPr>
          <a:xfrm>
            <a:off x="5547756" y="4873771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8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739604-67BE-A2D1-D3D1-89372CB3E2CF}"/>
              </a:ext>
            </a:extLst>
          </p:cNvPr>
          <p:cNvSpPr/>
          <p:nvPr/>
        </p:nvSpPr>
        <p:spPr>
          <a:xfrm>
            <a:off x="7236031" y="4893685"/>
            <a:ext cx="1314202" cy="106772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5400" dirty="0"/>
              <a:t>9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093B603-5527-A1D2-14C7-DEB1035D6567}"/>
              </a:ext>
            </a:extLst>
          </p:cNvPr>
          <p:cNvSpPr/>
          <p:nvPr/>
        </p:nvSpPr>
        <p:spPr>
          <a:xfrm>
            <a:off x="3913909" y="1143990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A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3E6A66B-3493-E181-D8FF-FBB08D93FACB}"/>
              </a:ext>
            </a:extLst>
          </p:cNvPr>
          <p:cNvSpPr/>
          <p:nvPr/>
        </p:nvSpPr>
        <p:spPr>
          <a:xfrm>
            <a:off x="5613070" y="1143990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B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95F3012-549F-0410-4F4D-D66CCA0E7DDF}"/>
              </a:ext>
            </a:extLst>
          </p:cNvPr>
          <p:cNvSpPr/>
          <p:nvPr/>
        </p:nvSpPr>
        <p:spPr>
          <a:xfrm>
            <a:off x="7305303" y="1163904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C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C6DE8AB-6870-3771-A2F8-8BED7BC906C4}"/>
              </a:ext>
            </a:extLst>
          </p:cNvPr>
          <p:cNvSpPr/>
          <p:nvPr/>
        </p:nvSpPr>
        <p:spPr>
          <a:xfrm>
            <a:off x="2213267" y="2374660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l1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3295DEB-1FD6-C38E-E9AF-3D6E0A378483}"/>
              </a:ext>
            </a:extLst>
          </p:cNvPr>
          <p:cNvSpPr/>
          <p:nvPr/>
        </p:nvSpPr>
        <p:spPr>
          <a:xfrm>
            <a:off x="2213266" y="3718429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l2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07C2A55-0AD6-1076-455A-FEDFF33303AD}"/>
              </a:ext>
            </a:extLst>
          </p:cNvPr>
          <p:cNvSpPr/>
          <p:nvPr/>
        </p:nvSpPr>
        <p:spPr>
          <a:xfrm>
            <a:off x="2213267" y="5104813"/>
            <a:ext cx="1175657" cy="605641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BR" sz="4500" dirty="0"/>
              <a:t>l3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25ADA4E-0DA2-24FF-C777-9B7DE7A285FE}"/>
              </a:ext>
            </a:extLst>
          </p:cNvPr>
          <p:cNvSpPr/>
          <p:nvPr/>
        </p:nvSpPr>
        <p:spPr>
          <a:xfrm>
            <a:off x="2026723" y="2022764"/>
            <a:ext cx="6741226" cy="1275082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C2F4773-0127-4EEC-BC99-4DC281D0541B}"/>
              </a:ext>
            </a:extLst>
          </p:cNvPr>
          <p:cNvSpPr/>
          <p:nvPr/>
        </p:nvSpPr>
        <p:spPr>
          <a:xfrm>
            <a:off x="2028704" y="3411248"/>
            <a:ext cx="6741226" cy="1275082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47682732-97B3-6D7A-0BD5-0EBAFC596BEB}"/>
              </a:ext>
            </a:extLst>
          </p:cNvPr>
          <p:cNvSpPr/>
          <p:nvPr/>
        </p:nvSpPr>
        <p:spPr>
          <a:xfrm>
            <a:off x="2016828" y="4808515"/>
            <a:ext cx="6741226" cy="1275082"/>
          </a:xfrm>
          <a:prstGeom prst="rect">
            <a:avLst/>
          </a:prstGeom>
          <a:noFill/>
          <a:ln w="12700">
            <a:solidFill>
              <a:srgbClr val="00206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01782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6 - </a:t>
            </a:r>
            <a:r>
              <a:rPr lang="en-ZA" dirty="0" err="1"/>
              <a:t>Dataframes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São </a:t>
            </a:r>
            <a:r>
              <a:rPr lang="en-US" dirty="0" err="1"/>
              <a:t>estruturas</a:t>
            </a:r>
            <a:r>
              <a:rPr lang="en-US" dirty="0"/>
              <a:t>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9CB5C5-7B75-4F68-9C53-116912E4BD78}"/>
              </a:ext>
            </a:extLst>
          </p:cNvPr>
          <p:cNvSpPr txBox="1"/>
          <p:nvPr/>
        </p:nvSpPr>
        <p:spPr>
          <a:xfrm>
            <a:off x="457888" y="1549431"/>
            <a:ext cx="8124013" cy="2949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err="1"/>
              <a:t>DataFrames</a:t>
            </a:r>
            <a:r>
              <a:rPr lang="pt-BR" dirty="0"/>
              <a:t> são estruturas que são:</a:t>
            </a:r>
          </a:p>
          <a:p>
            <a:pPr>
              <a:lnSpc>
                <a:spcPct val="150000"/>
              </a:lnSpc>
            </a:pPr>
            <a:r>
              <a:rPr lang="pt-BR" dirty="0"/>
              <a:t>● Homogêneas por coluna (dados do mesmo tipo)</a:t>
            </a:r>
          </a:p>
          <a:p>
            <a:pPr>
              <a:lnSpc>
                <a:spcPct val="150000"/>
              </a:lnSpc>
            </a:pPr>
            <a:r>
              <a:rPr lang="pt-BR" dirty="0"/>
              <a:t>● Heterogêneas por linha (dados de tipos diferentes)</a:t>
            </a:r>
          </a:p>
          <a:p>
            <a:pPr>
              <a:lnSpc>
                <a:spcPct val="150000"/>
              </a:lnSpc>
            </a:pPr>
            <a:r>
              <a:rPr lang="pt-BR" dirty="0"/>
              <a:t>● Apresentam operações algébricas</a:t>
            </a:r>
          </a:p>
          <a:p>
            <a:pPr>
              <a:lnSpc>
                <a:spcPct val="150000"/>
              </a:lnSpc>
            </a:pPr>
            <a:r>
              <a:rPr lang="pt-BR" dirty="0"/>
              <a:t>● São </a:t>
            </a:r>
            <a:r>
              <a:rPr lang="pt-BR" dirty="0" err="1"/>
              <a:t>bi-dimensionais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São uma série de Series juntas</a:t>
            </a:r>
          </a:p>
        </p:txBody>
      </p:sp>
    </p:spTree>
    <p:extLst>
      <p:ext uri="{BB962C8B-B14F-4D97-AF65-F5344CB8AC3E}">
        <p14:creationId xmlns:p14="http://schemas.microsoft.com/office/powerpoint/2010/main" val="4057508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DC4D7-4034-C37C-9DF2-BB5E42E6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7 – </a:t>
            </a:r>
            <a:r>
              <a:rPr lang="en-ZA" dirty="0" err="1"/>
              <a:t>Dúvidas</a:t>
            </a:r>
            <a:r>
              <a:rPr lang="en-ZA" dirty="0"/>
              <a:t> e </a:t>
            </a:r>
            <a:r>
              <a:rPr lang="en-ZA" dirty="0" err="1"/>
              <a:t>perguntas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EE3ED5-7FA3-985D-D20C-8C7C960B8A29}"/>
              </a:ext>
            </a:extLst>
          </p:cNvPr>
          <p:cNvSpPr txBox="1"/>
          <p:nvPr/>
        </p:nvSpPr>
        <p:spPr>
          <a:xfrm>
            <a:off x="506634" y="1762517"/>
            <a:ext cx="11178732" cy="923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200" b="1" dirty="0">
                <a:solidFill>
                  <a:srgbClr val="FF5800"/>
                </a:solidFill>
              </a:rPr>
              <a:t>Agora a hora é de vocês!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D26ECD-3BF2-80F7-3212-409D060C2CD9}"/>
              </a:ext>
            </a:extLst>
          </p:cNvPr>
          <p:cNvSpPr txBox="1"/>
          <p:nvPr/>
        </p:nvSpPr>
        <p:spPr>
          <a:xfrm>
            <a:off x="7981681" y="4806390"/>
            <a:ext cx="3654939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400" b="1" dirty="0">
                <a:solidFill>
                  <a:srgbClr val="666666"/>
                </a:solidFill>
              </a:rPr>
              <a:t>https://www.linkedin.com/in/delatorrea/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11B86A-6BA9-6EF9-F66B-6A7C62633585}"/>
              </a:ext>
            </a:extLst>
          </p:cNvPr>
          <p:cNvSpPr txBox="1"/>
          <p:nvPr/>
        </p:nvSpPr>
        <p:spPr>
          <a:xfrm>
            <a:off x="7981681" y="4308957"/>
            <a:ext cx="30438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66666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emerson.delatorre@avanade.com</a:t>
            </a:r>
            <a:endParaRPr lang="pt-BR" sz="1400" b="1" dirty="0">
              <a:solidFill>
                <a:srgbClr val="666666"/>
              </a:solidFill>
            </a:endParaRPr>
          </a:p>
          <a:p>
            <a:r>
              <a:rPr lang="pt-BR" sz="1400" b="1" dirty="0" err="1">
                <a:solidFill>
                  <a:srgbClr val="666666"/>
                </a:solidFill>
              </a:rPr>
              <a:t>emerson@delatorre.dev</a:t>
            </a:r>
            <a:endParaRPr lang="pt-BR" sz="1400" b="1" dirty="0">
              <a:solidFill>
                <a:srgbClr val="666666"/>
              </a:solidFill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EC52743-7ED1-DE71-1B4C-0C916ADDF6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260" y="4354463"/>
            <a:ext cx="406421" cy="406421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8ED9C201-1834-6C03-7C77-413615515A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260" y="4923165"/>
            <a:ext cx="406445" cy="4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3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2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1 - </a:t>
            </a:r>
            <a:r>
              <a:rPr lang="en-ZA" dirty="0" err="1"/>
              <a:t>Introdução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ZA" dirty="0"/>
              <a:t>Dados </a:t>
            </a:r>
            <a:r>
              <a:rPr lang="en-ZA" dirty="0" err="1"/>
              <a:t>Tabulares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2B49976-50BC-1450-3DE9-D81122F319DA}"/>
              </a:ext>
            </a:extLst>
          </p:cNvPr>
          <p:cNvSpPr txBox="1"/>
          <p:nvPr/>
        </p:nvSpPr>
        <p:spPr>
          <a:xfrm>
            <a:off x="457888" y="1669141"/>
            <a:ext cx="6683141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Forma de estruturar e organizar informações em formato de tabela, com linhas e colunas. </a:t>
            </a:r>
          </a:p>
          <a:p>
            <a:r>
              <a:rPr lang="pt-BR" sz="1400" dirty="0"/>
              <a:t>A importância dos dados tabulares reside na sua capacidade de representar informações de maneira clara e organizada. </a:t>
            </a:r>
          </a:p>
          <a:p>
            <a:endParaRPr lang="pt-BR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/>
              <a:t>Organização e estrutura: </a:t>
            </a:r>
            <a:r>
              <a:rPr lang="pt-BR" sz="1400" dirty="0"/>
              <a:t>Colunas fornecem uma estrutura consistente para os atributos, permitindo a fácil identificação e manipulação das informações.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/>
              <a:t>Análise e exploração de dados: </a:t>
            </a:r>
            <a:r>
              <a:rPr lang="pt-BR" sz="1400" dirty="0"/>
              <a:t>É possível realizar operações como filtragem, ordenação, agregação e cálculos em colunas ou linhas específicas, facilitando a extração de insights e tomada de decisões.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/>
              <a:t>Integração e compatibilidade: </a:t>
            </a:r>
            <a:r>
              <a:rPr lang="pt-BR" sz="1400" dirty="0"/>
              <a:t>Podem ser importados e exportados para diferentes formatos, como CSV, Excel, bancos de dados relacionais, entre outros.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/>
              <a:t>Compartilhamento e comunicação: </a:t>
            </a:r>
            <a:r>
              <a:rPr lang="pt-BR" sz="1400" dirty="0"/>
              <a:t>Estrutura padronizada que pode ser facilmente interpretada e comunicada de forma clara e concisa.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/>
              <a:t>Armazenamento eficiente: </a:t>
            </a:r>
            <a:r>
              <a:rPr lang="pt-BR" sz="1400" dirty="0"/>
              <a:t>Os bancos de dados relacionais são projetados para armazenar dados tabulares de forma otimizada, facilitando a recuperação e manipulação eficiente dos dados.</a:t>
            </a:r>
          </a:p>
          <a:p>
            <a:endParaRPr lang="pt-BR" sz="1100" dirty="0"/>
          </a:p>
        </p:txBody>
      </p:sp>
      <p:pic>
        <p:nvPicPr>
          <p:cNvPr id="2" name="Picture 4" descr="6 Best Python Libraries for Data Science - Learn | Hevo">
            <a:extLst>
              <a:ext uri="{FF2B5EF4-FFF2-40B4-BE49-F238E27FC236}">
                <a16:creationId xmlns:a16="http://schemas.microsoft.com/office/drawing/2014/main" id="{7B51FB57-ECF7-2851-14BA-FC01593E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54" y="2683471"/>
            <a:ext cx="3688025" cy="14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39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2 – </a:t>
            </a:r>
            <a:r>
              <a:rPr lang="en-ZA" dirty="0" err="1"/>
              <a:t>Estrutura</a:t>
            </a:r>
            <a:r>
              <a:rPr lang="en-ZA" dirty="0"/>
              <a:t> de dados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ZA" dirty="0" err="1"/>
              <a:t>Estruturas</a:t>
            </a:r>
            <a:r>
              <a:rPr lang="en-ZA" dirty="0"/>
              <a:t> </a:t>
            </a:r>
            <a:r>
              <a:rPr lang="en-ZA" dirty="0" err="1"/>
              <a:t>embutidas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7B86-027E-0466-7B86-679E4A8E72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400" cy="2184877"/>
          </a:xfrm>
          <a:prstGeom prst="rect">
            <a:avLst/>
          </a:prstGeom>
        </p:spPr>
        <p:txBody>
          <a:bodyPr/>
          <a:lstStyle/>
          <a:p>
            <a: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  <a:t>Para começar nossa viagem do dia, gostaria de apresentar as listas do</a:t>
            </a:r>
          </a:p>
          <a:p>
            <a: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  <a:t>Python.</a:t>
            </a:r>
          </a:p>
          <a:p>
            <a:endParaRPr lang="pt-B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  <a:t>● Estrutura nativa</a:t>
            </a:r>
          </a:p>
          <a:p>
            <a: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  <a:t>● Capacidade de armazenar uma quantidade incontável de objetos</a:t>
            </a:r>
          </a:p>
          <a:p>
            <a: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  <a:t>● Mutável</a:t>
            </a:r>
          </a:p>
          <a:p>
            <a: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  <a:t>● Armazena qualquer tipo de objetos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A57B83-8BA8-E513-DE6E-515F030A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812908"/>
            <a:ext cx="5943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2 – </a:t>
            </a:r>
            <a:r>
              <a:rPr lang="en-ZA" dirty="0" err="1"/>
              <a:t>Estrutura</a:t>
            </a:r>
            <a:r>
              <a:rPr lang="en-ZA" dirty="0"/>
              <a:t> de dados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ZA" dirty="0" err="1"/>
              <a:t>Listas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7C4C50C-D126-B7D7-197B-BB9F317AAA4E}"/>
              </a:ext>
            </a:extLst>
          </p:cNvPr>
          <p:cNvSpPr txBox="1"/>
          <p:nvPr/>
        </p:nvSpPr>
        <p:spPr>
          <a:xfrm>
            <a:off x="457012" y="1636062"/>
            <a:ext cx="10967050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400" dirty="0"/>
              <a:t>Elas pode ser acessadas por index, suportam fatiamentos e podem adicionar ou remover novos valores de dentro delas.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F27BD0-9383-3B79-36BC-1BA8AD9B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35" y="2738087"/>
            <a:ext cx="5581403" cy="30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2 – </a:t>
            </a:r>
            <a:r>
              <a:rPr lang="en-ZA" dirty="0" err="1"/>
              <a:t>Estrutura</a:t>
            </a:r>
            <a:r>
              <a:rPr lang="en-ZA" dirty="0"/>
              <a:t> de dados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70A6B9-E52F-71F9-284E-0AEDC28354B9}"/>
              </a:ext>
            </a:extLst>
          </p:cNvPr>
          <p:cNvSpPr txBox="1"/>
          <p:nvPr/>
        </p:nvSpPr>
        <p:spPr>
          <a:xfrm>
            <a:off x="457012" y="1636062"/>
            <a:ext cx="10967050" cy="887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400" dirty="0"/>
              <a:t>Contêm dados heterogêneos</a:t>
            </a:r>
          </a:p>
          <a:p>
            <a:pPr>
              <a:lnSpc>
                <a:spcPct val="200000"/>
              </a:lnSpc>
            </a:pPr>
            <a:r>
              <a:rPr lang="pt-BR" sz="1400" dirty="0"/>
              <a:t>● Consomem uma quantidade razoável de memória dependendo do problema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CF371D-0D30-8AF3-EFAC-C711E30E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52" y="2887812"/>
            <a:ext cx="4346369" cy="23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1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808CF-E847-97EE-D8FC-39BEA471A2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2 – </a:t>
            </a:r>
            <a:r>
              <a:rPr lang="en-ZA" dirty="0" err="1"/>
              <a:t>Estrutura</a:t>
            </a:r>
            <a:r>
              <a:rPr lang="en-ZA" dirty="0"/>
              <a:t> de dados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6EEEF-BAFA-F8EB-5C14-80B109A2ED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ZA" dirty="0"/>
              <a:t>Arrays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534D17-DF19-4CB0-B164-C7C5B2CD3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18CA08-3921-8E37-7B99-3E24F06E9BD1}"/>
              </a:ext>
            </a:extLst>
          </p:cNvPr>
          <p:cNvSpPr txBox="1"/>
          <p:nvPr/>
        </p:nvSpPr>
        <p:spPr>
          <a:xfrm>
            <a:off x="457012" y="1670584"/>
            <a:ext cx="11201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Para trabalhar com dados homogêneos e economizar memória, temos o objeto </a:t>
            </a:r>
            <a:r>
              <a:rPr lang="pt-BR" sz="1400" dirty="0" err="1"/>
              <a:t>array</a:t>
            </a:r>
            <a:r>
              <a:rPr lang="pt-BR" sz="1400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10C2C5-26AA-75F4-42BF-00C6E78C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863" y="2431420"/>
            <a:ext cx="4963886" cy="30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8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A63F-DBAE-3308-AF46-61E4F579B3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ZA" dirty="0"/>
              <a:t>2 – </a:t>
            </a:r>
            <a:r>
              <a:rPr lang="en-ZA" dirty="0" err="1"/>
              <a:t>Estrutura</a:t>
            </a:r>
            <a:r>
              <a:rPr lang="en-ZA" dirty="0"/>
              <a:t> de dados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DB722-3E1E-D557-CE26-82DDC3013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Concluímos</a:t>
            </a:r>
            <a:r>
              <a:rPr lang="en-US" dirty="0"/>
              <a:t> que…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77E52FB-1E97-92A6-2DD0-0C17B93FF39F}"/>
              </a:ext>
            </a:extLst>
          </p:cNvPr>
          <p:cNvSpPr/>
          <p:nvPr/>
        </p:nvSpPr>
        <p:spPr>
          <a:xfrm>
            <a:off x="564078" y="1970840"/>
            <a:ext cx="10363200" cy="100148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91BDFD1-F47D-610B-ED85-7F8ACC4F4A18}"/>
              </a:ext>
            </a:extLst>
          </p:cNvPr>
          <p:cNvSpPr/>
          <p:nvPr/>
        </p:nvSpPr>
        <p:spPr>
          <a:xfrm>
            <a:off x="678874" y="2106416"/>
            <a:ext cx="1056903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BBBBEAC-7446-62EB-EBB0-8B9D21A45B99}"/>
              </a:ext>
            </a:extLst>
          </p:cNvPr>
          <p:cNvSpPr/>
          <p:nvPr/>
        </p:nvSpPr>
        <p:spPr>
          <a:xfrm>
            <a:off x="1824843" y="2106416"/>
            <a:ext cx="2479963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8617DD8-CF24-A440-2302-62B9D60EF899}"/>
              </a:ext>
            </a:extLst>
          </p:cNvPr>
          <p:cNvSpPr/>
          <p:nvPr/>
        </p:nvSpPr>
        <p:spPr>
          <a:xfrm>
            <a:off x="4469082" y="2106416"/>
            <a:ext cx="1056903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EACE173-9258-E5BC-A805-3155201B003B}"/>
              </a:ext>
            </a:extLst>
          </p:cNvPr>
          <p:cNvSpPr/>
          <p:nvPr/>
        </p:nvSpPr>
        <p:spPr>
          <a:xfrm>
            <a:off x="5622968" y="2106416"/>
            <a:ext cx="518555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B871D239-2C5F-F002-DE98-6C70FA6C1F7A}"/>
              </a:ext>
            </a:extLst>
          </p:cNvPr>
          <p:cNvSpPr/>
          <p:nvPr/>
        </p:nvSpPr>
        <p:spPr>
          <a:xfrm>
            <a:off x="6238506" y="2106416"/>
            <a:ext cx="1056903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063DD2A-1FA8-6839-7EB9-BD7990F0439D}"/>
              </a:ext>
            </a:extLst>
          </p:cNvPr>
          <p:cNvSpPr/>
          <p:nvPr/>
        </p:nvSpPr>
        <p:spPr>
          <a:xfrm>
            <a:off x="7392392" y="2106416"/>
            <a:ext cx="2479963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FFEF9B2-3E2C-0B63-F8EB-7D251B6A2E91}"/>
              </a:ext>
            </a:extLst>
          </p:cNvPr>
          <p:cNvSpPr/>
          <p:nvPr/>
        </p:nvSpPr>
        <p:spPr>
          <a:xfrm>
            <a:off x="9952514" y="2106416"/>
            <a:ext cx="887680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C3E3BAC-4607-C57E-0434-8CB165BCBC10}"/>
              </a:ext>
            </a:extLst>
          </p:cNvPr>
          <p:cNvSpPr/>
          <p:nvPr/>
        </p:nvSpPr>
        <p:spPr>
          <a:xfrm>
            <a:off x="564078" y="3498274"/>
            <a:ext cx="10363200" cy="1001485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9DDD0C9-8048-2E6D-8F3B-5A72F12D0B48}"/>
              </a:ext>
            </a:extLst>
          </p:cNvPr>
          <p:cNvSpPr/>
          <p:nvPr/>
        </p:nvSpPr>
        <p:spPr>
          <a:xfrm>
            <a:off x="780314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93D4D43-867D-7C57-C801-2B4DA1D4030F}"/>
              </a:ext>
            </a:extLst>
          </p:cNvPr>
          <p:cNvSpPr/>
          <p:nvPr/>
        </p:nvSpPr>
        <p:spPr>
          <a:xfrm>
            <a:off x="1554189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E665C4C-DB97-1DCF-EB19-EA41CD7CB94C}"/>
              </a:ext>
            </a:extLst>
          </p:cNvPr>
          <p:cNvSpPr/>
          <p:nvPr/>
        </p:nvSpPr>
        <p:spPr>
          <a:xfrm>
            <a:off x="2328064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EF3B4751-F245-9A94-EC70-27721EC5DB0A}"/>
              </a:ext>
            </a:extLst>
          </p:cNvPr>
          <p:cNvSpPr/>
          <p:nvPr/>
        </p:nvSpPr>
        <p:spPr>
          <a:xfrm>
            <a:off x="3101939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971A1C1B-1740-8C63-584C-82836CA507C0}"/>
              </a:ext>
            </a:extLst>
          </p:cNvPr>
          <p:cNvSpPr/>
          <p:nvPr/>
        </p:nvSpPr>
        <p:spPr>
          <a:xfrm>
            <a:off x="3875814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FE1B50D-56DE-D139-9EA0-BD7EDB304ED7}"/>
              </a:ext>
            </a:extLst>
          </p:cNvPr>
          <p:cNvSpPr/>
          <p:nvPr/>
        </p:nvSpPr>
        <p:spPr>
          <a:xfrm>
            <a:off x="4649689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8E8F731-6946-6A46-07FC-30013336E3A1}"/>
              </a:ext>
            </a:extLst>
          </p:cNvPr>
          <p:cNvSpPr/>
          <p:nvPr/>
        </p:nvSpPr>
        <p:spPr>
          <a:xfrm>
            <a:off x="5423564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4461FCFB-92BC-5AE0-9CE7-B7F13277A8C8}"/>
              </a:ext>
            </a:extLst>
          </p:cNvPr>
          <p:cNvSpPr/>
          <p:nvPr/>
        </p:nvSpPr>
        <p:spPr>
          <a:xfrm>
            <a:off x="6197439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0C963BA5-2B94-31B6-D3A1-94A966944D2C}"/>
              </a:ext>
            </a:extLst>
          </p:cNvPr>
          <p:cNvSpPr/>
          <p:nvPr/>
        </p:nvSpPr>
        <p:spPr>
          <a:xfrm>
            <a:off x="6971314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E82978C0-6CE8-846C-B3B1-3A8E408DA364}"/>
              </a:ext>
            </a:extLst>
          </p:cNvPr>
          <p:cNvSpPr/>
          <p:nvPr/>
        </p:nvSpPr>
        <p:spPr>
          <a:xfrm>
            <a:off x="7745189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B28627FD-79EF-A1AE-4315-82F93E743BB1}"/>
              </a:ext>
            </a:extLst>
          </p:cNvPr>
          <p:cNvSpPr/>
          <p:nvPr/>
        </p:nvSpPr>
        <p:spPr>
          <a:xfrm>
            <a:off x="8519064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88F49A8C-9006-CD1D-0694-062CCBBEBC2F}"/>
              </a:ext>
            </a:extLst>
          </p:cNvPr>
          <p:cNvSpPr/>
          <p:nvPr/>
        </p:nvSpPr>
        <p:spPr>
          <a:xfrm>
            <a:off x="9292939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1C5D6C2E-48C0-62DE-F972-F2E34E07A788}"/>
              </a:ext>
            </a:extLst>
          </p:cNvPr>
          <p:cNvSpPr/>
          <p:nvPr/>
        </p:nvSpPr>
        <p:spPr>
          <a:xfrm>
            <a:off x="10066814" y="3633850"/>
            <a:ext cx="659079" cy="73033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pt-BR" sz="1600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FE53E75-9916-8C23-5A7A-9EA86D597D15}"/>
              </a:ext>
            </a:extLst>
          </p:cNvPr>
          <p:cNvSpPr txBox="1">
            <a:spLocks/>
          </p:cNvSpPr>
          <p:nvPr/>
        </p:nvSpPr>
        <p:spPr>
          <a:xfrm>
            <a:off x="540729" y="1580468"/>
            <a:ext cx="103865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1867" b="1" i="0" kern="1200">
                <a:solidFill>
                  <a:schemeClr val="tx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lang="en-US" sz="1867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Lista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0E6BECA-00D6-3449-85C1-BF07F722C21C}"/>
              </a:ext>
            </a:extLst>
          </p:cNvPr>
          <p:cNvSpPr txBox="1">
            <a:spLocks/>
          </p:cNvSpPr>
          <p:nvPr/>
        </p:nvSpPr>
        <p:spPr>
          <a:xfrm>
            <a:off x="564078" y="3117274"/>
            <a:ext cx="10386549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1867" b="1" i="0" kern="1200">
                <a:solidFill>
                  <a:schemeClr val="tx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120648" indent="0" algn="ctr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lang="en-US" sz="1867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/>
              <a:t>Array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3460993"/>
      </p:ext>
    </p:extLst>
  </p:cSld>
  <p:clrMapOvr>
    <a:masterClrMapping/>
  </p:clrMapOvr>
</p:sld>
</file>

<file path=ppt/theme/theme1.xml><?xml version="1.0" encoding="utf-8"?>
<a:theme xmlns:a="http://schemas.openxmlformats.org/drawingml/2006/main" name="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C58088C0-FF4D-4458-BF1F-FCAE39E34AF8}"/>
    </a:ext>
  </a:extLst>
</a:theme>
</file>

<file path=ppt/theme/theme2.xml><?xml version="1.0" encoding="utf-8"?>
<a:theme xmlns:a="http://schemas.openxmlformats.org/drawingml/2006/main" name="Highly 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3B3DE15A-10AA-4645-80D7-AD9E5B6584CA}"/>
    </a:ext>
  </a:extLst>
</a:theme>
</file>

<file path=ppt/theme/theme3.xml><?xml version="1.0" encoding="utf-8"?>
<a:theme xmlns:a="http://schemas.openxmlformats.org/drawingml/2006/main" name="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7F639858-8BAD-4CC6-A407-CD66C1DB0D67}"/>
    </a:ext>
  </a:extLst>
</a:theme>
</file>

<file path=ppt/theme/theme4.xml><?xml version="1.0" encoding="utf-8"?>
<a:theme xmlns:a="http://schemas.openxmlformats.org/drawingml/2006/main" name="Un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F8A46B6A-87FA-4B91-9D64-290BE8B3E034}"/>
    </a:ext>
  </a:extLst>
</a:theme>
</file>

<file path=ppt/theme/theme5.xml><?xml version="1.0" encoding="utf-8"?>
<a:theme xmlns:a="http://schemas.openxmlformats.org/drawingml/2006/main" name="1_Unrestricted">
  <a:themeElements>
    <a:clrScheme name="Custom 81">
      <a:dk1>
        <a:srgbClr val="575757"/>
      </a:dk1>
      <a:lt1>
        <a:srgbClr val="FFFFFF"/>
      </a:lt1>
      <a:dk2>
        <a:srgbClr val="FF5700"/>
      </a:dk2>
      <a:lt2>
        <a:srgbClr val="E6E5E5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" id="{4880DADF-A03F-4535-9698-BB23F414FEFB}" vid="{FBE54E3E-A539-44B7-9A80-56AE66A666B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B7563FE1948D4AB0002891874683E0" ma:contentTypeVersion="12" ma:contentTypeDescription="Create a new document." ma:contentTypeScope="" ma:versionID="b7a94fc79350c5e09332657962a53593">
  <xsd:schema xmlns:xsd="http://www.w3.org/2001/XMLSchema" xmlns:xs="http://www.w3.org/2001/XMLSchema" xmlns:p="http://schemas.microsoft.com/office/2006/metadata/properties" xmlns:ns2="cc22e765-059d-4538-a770-90ed021d076b" xmlns:ns3="0e56c044-f2f6-4825-ae61-b726c90d87ff" xmlns:ns4="b492d498-ca26-4a48-9077-d38364db9e65" targetNamespace="http://schemas.microsoft.com/office/2006/metadata/properties" ma:root="true" ma:fieldsID="165564dabad73a5eba4984dfc9655a07" ns2:_="" ns3:_="" ns4:_="">
    <xsd:import namespace="cc22e765-059d-4538-a770-90ed021d076b"/>
    <xsd:import namespace="0e56c044-f2f6-4825-ae61-b726c90d87ff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2e765-059d-4538-a770-90ed021d0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217ff2e-1616-4146-8372-464040077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6c044-f2f6-4825-ae61-b726c90d87f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5db2c50-5635-45b6-a3bb-8803fa24dc4f}" ma:internalName="TaxCatchAll" ma:showField="CatchAllData" ma:web="b492d498-ca26-4a48-9077-d38364db9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e56c044-f2f6-4825-ae61-b726c90d87ff" xsi:nil="true"/>
    <lcf76f155ced4ddcb4097134ff3c332f xmlns="cc22e765-059d-4538-a770-90ed021d076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16850C-5A83-4845-B446-F0F5DCD3EA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22e765-059d-4538-a770-90ed021d076b"/>
    <ds:schemaRef ds:uri="0e56c044-f2f6-4825-ae61-b726c90d87ff"/>
    <ds:schemaRef ds:uri="b492d498-ca26-4a48-9077-d38364db9e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A03C18-8CA8-4E85-8FD3-26F080DC8A47}">
  <ds:schemaRefs>
    <ds:schemaRef ds:uri="http://purl.org/dc/terms/"/>
    <ds:schemaRef ds:uri="http://schemas.microsoft.com/office/2006/documentManagement/types"/>
    <ds:schemaRef ds:uri="99813c5d-2777-4308-bc7a-796bfbbfb35b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b492d498-ca26-4a48-9077-d38364db9e65"/>
    <ds:schemaRef ds:uri="http://schemas.microsoft.com/office/2006/metadata/properties"/>
    <ds:schemaRef ds:uri="http://www.w3.org/XML/1998/namespace"/>
    <ds:schemaRef ds:uri="0e56c044-f2f6-4825-ae61-b726c90d87ff"/>
    <ds:schemaRef ds:uri="cc22e765-059d-4538-a770-90ed021d076b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Workshop - Comecando com Python</Template>
  <TotalTime>441</TotalTime>
  <Words>953</Words>
  <Application>Microsoft Office PowerPoint</Application>
  <PresentationFormat>Widescreen</PresentationFormat>
  <Paragraphs>240</Paragraphs>
  <Slides>33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33</vt:i4>
      </vt:variant>
    </vt:vector>
  </HeadingPairs>
  <TitlesOfParts>
    <vt:vector size="46" baseType="lpstr">
      <vt:lpstr>Arial</vt:lpstr>
      <vt:lpstr>Calibri</vt:lpstr>
      <vt:lpstr>Segoe UI</vt:lpstr>
      <vt:lpstr>Segoe UI Black</vt:lpstr>
      <vt:lpstr>Segoe UI Light</vt:lpstr>
      <vt:lpstr>Segoe UI Semibold</vt:lpstr>
      <vt:lpstr>Source Sans Pro</vt:lpstr>
      <vt:lpstr>Wingdings</vt:lpstr>
      <vt:lpstr>Confidential</vt:lpstr>
      <vt:lpstr>Highly Confidential</vt:lpstr>
      <vt:lpstr>Restricted</vt:lpstr>
      <vt:lpstr>Unrestricted</vt:lpstr>
      <vt:lpstr>1_Unrestricted</vt:lpstr>
      <vt:lpstr>Workshop Pandas</vt:lpstr>
      <vt:lpstr>Emerson Delatorre</vt:lpstr>
      <vt:lpstr>Content</vt:lpstr>
      <vt:lpstr>1 - Introdução</vt:lpstr>
      <vt:lpstr>2 – Estrutura de dados</vt:lpstr>
      <vt:lpstr>2 – Estrutura de dados</vt:lpstr>
      <vt:lpstr>2 – Estrutura de dados</vt:lpstr>
      <vt:lpstr>2 – Estrutura de dados</vt:lpstr>
      <vt:lpstr>2 – Estrutura de dados</vt:lpstr>
      <vt:lpstr>2 – Estrutura de dados</vt:lpstr>
      <vt:lpstr>2 – Estrutura de dados</vt:lpstr>
      <vt:lpstr>Apresentação do PowerPoint</vt:lpstr>
      <vt:lpstr>Apresentação do PowerPoint</vt:lpstr>
      <vt:lpstr>2 – Estrutura de dados</vt:lpstr>
      <vt:lpstr>3 – Numeric Python - Numpy</vt:lpstr>
      <vt:lpstr>3 – Numeric Python - Numpy</vt:lpstr>
      <vt:lpstr>3 – Numeric Python - Numpy</vt:lpstr>
      <vt:lpstr>3 – Numeric Python - Numpy</vt:lpstr>
      <vt:lpstr>3 – Numeric Python - Numpy</vt:lpstr>
      <vt:lpstr>3 – Numeric Python - Numpy</vt:lpstr>
      <vt:lpstr>4 - Pandas</vt:lpstr>
      <vt:lpstr>4 - Pandas</vt:lpstr>
      <vt:lpstr>4 - Pandas</vt:lpstr>
      <vt:lpstr>4 - Pandas</vt:lpstr>
      <vt:lpstr>4 - Pandas</vt:lpstr>
      <vt:lpstr>4 - Pandas</vt:lpstr>
      <vt:lpstr>5 - Series</vt:lpstr>
      <vt:lpstr>5 - Series</vt:lpstr>
      <vt:lpstr>6 - Dataframes</vt:lpstr>
      <vt:lpstr>5 - Dataframes</vt:lpstr>
      <vt:lpstr>6 - Dataframes</vt:lpstr>
      <vt:lpstr>7 – Dúvidas e perguntas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Começando com Python</dc:title>
  <dc:subject/>
  <dc:creator>Emerson Delatorre</dc:creator>
  <cp:keywords/>
  <dc:description/>
  <cp:lastModifiedBy>Emerson Delatorre</cp:lastModifiedBy>
  <cp:revision>3</cp:revision>
  <dcterms:created xsi:type="dcterms:W3CDTF">2023-05-13T16:00:24Z</dcterms:created>
  <dcterms:modified xsi:type="dcterms:W3CDTF">2023-06-19T18:43:06Z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iteId">
    <vt:lpwstr>cf36141c-ddd7-45a7-b073-111f66d0b30c</vt:lpwstr>
  </property>
  <property fmtid="{D5CDD505-2E9C-101B-9397-08002B2CF9AE}" pid="4" name="MSIP_Label_5fae8262-b78e-4366-8929-a5d6aac95320_Owner">
    <vt:lpwstr>courteney.malon@avanade.com</vt:lpwstr>
  </property>
  <property fmtid="{D5CDD505-2E9C-101B-9397-08002B2CF9AE}" pid="5" name="MSIP_Label_5fae8262-b78e-4366-8929-a5d6aac95320_SetDate">
    <vt:lpwstr>2021-12-20T16:36:44Z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Application">
    <vt:lpwstr>Microsoft Azure Information Protection</vt:lpwstr>
  </property>
  <property fmtid="{D5CDD505-2E9C-101B-9397-08002B2CF9AE}" pid="8" name="MSIP_Label_5fae8262-b78e-4366-8929-a5d6aac95320_Parent">
    <vt:lpwstr>236020b0-6d69-48c1-9bb5-c586c1062b70</vt:lpwstr>
  </property>
  <property fmtid="{D5CDD505-2E9C-101B-9397-08002B2CF9AE}" pid="9" name="MSIP_Label_5fae8262-b78e-4366-8929-a5d6aac95320_Extended_MSFT_Method">
    <vt:lpwstr>Automatic</vt:lpwstr>
  </property>
  <property fmtid="{D5CDD505-2E9C-101B-9397-08002B2CF9AE}" pid="10" name="ContentTypeId">
    <vt:lpwstr>0x01010016B7563FE1948D4AB0002891874683E0</vt:lpwstr>
  </property>
  <property fmtid="{D5CDD505-2E9C-101B-9397-08002B2CF9AE}" pid="11" name="MSIP_Label_5fae8262-b78e-4366-8929-a5d6aac95320_Method">
    <vt:lpwstr>Standard</vt:lpwstr>
  </property>
  <property fmtid="{D5CDD505-2E9C-101B-9397-08002B2CF9AE}" pid="12" name="MSIP_Label_5fae8262-b78e-4366-8929-a5d6aac95320_ContentBits">
    <vt:lpwstr>0</vt:lpwstr>
  </property>
</Properties>
</file>